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9" r:id="rId2"/>
    <p:sldId id="315" r:id="rId3"/>
    <p:sldId id="312" r:id="rId4"/>
    <p:sldId id="316" r:id="rId5"/>
    <p:sldId id="323" r:id="rId6"/>
    <p:sldId id="325" r:id="rId7"/>
    <p:sldId id="333" r:id="rId8"/>
    <p:sldId id="329" r:id="rId9"/>
    <p:sldId id="330" r:id="rId10"/>
    <p:sldId id="320" r:id="rId11"/>
    <p:sldId id="331" r:id="rId12"/>
    <p:sldId id="328" r:id="rId13"/>
    <p:sldId id="324" r:id="rId14"/>
    <p:sldId id="326" r:id="rId15"/>
    <p:sldId id="327" r:id="rId16"/>
    <p:sldId id="332" r:id="rId17"/>
    <p:sldId id="334" r:id="rId1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76E"/>
    <a:srgbClr val="D0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30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4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B6614-56B0-4594-968A-664C7A3BD80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552E94-FE8D-4C1D-8F74-C02CA5B46C02}">
      <dgm:prSet phldrT="[Testo]"/>
      <dgm:spPr/>
      <dgm:t>
        <a:bodyPr/>
        <a:lstStyle/>
        <a:p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we</a:t>
          </a:r>
          <a:r>
            <a:rPr lang="it-IT" dirty="0" smtClean="0"/>
            <a:t> </a:t>
          </a:r>
          <a:r>
            <a:rPr lang="it-IT" dirty="0" err="1" smtClean="0"/>
            <a:t>waste</a:t>
          </a:r>
          <a:r>
            <a:rPr lang="it-IT" dirty="0" smtClean="0"/>
            <a:t> and </a:t>
          </a:r>
          <a:r>
            <a:rPr lang="it-IT" dirty="0" err="1" smtClean="0"/>
            <a:t>how</a:t>
          </a:r>
          <a:r>
            <a:rPr lang="it-IT" dirty="0" smtClean="0"/>
            <a:t> </a:t>
          </a:r>
          <a:r>
            <a:rPr lang="it-IT" dirty="0" err="1" smtClean="0"/>
            <a:t>much</a:t>
          </a:r>
          <a:endParaRPr lang="it-IT" dirty="0"/>
        </a:p>
      </dgm:t>
    </dgm:pt>
    <dgm:pt modelId="{FF3A49B9-9BDA-4ADE-BED1-484C0344B4A1}" type="parTrans" cxnId="{56284FB4-5BEF-48A4-991E-CE1F35DAA461}">
      <dgm:prSet/>
      <dgm:spPr/>
      <dgm:t>
        <a:bodyPr/>
        <a:lstStyle/>
        <a:p>
          <a:endParaRPr lang="it-IT"/>
        </a:p>
      </dgm:t>
    </dgm:pt>
    <dgm:pt modelId="{D2BDDF00-4D12-421A-80E7-640135365EA1}" type="sibTrans" cxnId="{56284FB4-5BEF-48A4-991E-CE1F35DAA461}">
      <dgm:prSet/>
      <dgm:spPr/>
      <dgm:t>
        <a:bodyPr/>
        <a:lstStyle/>
        <a:p>
          <a:endParaRPr lang="it-IT"/>
        </a:p>
      </dgm:t>
    </dgm:pt>
    <dgm:pt modelId="{500B60E7-2C60-43AC-B850-3E77C1A66450}">
      <dgm:prSet phldrT="[Testo]"/>
      <dgm:spPr/>
      <dgm:t>
        <a:bodyPr/>
        <a:lstStyle/>
        <a:p>
          <a:r>
            <a:rPr lang="it-IT" dirty="0" smtClean="0"/>
            <a:t>30%</a:t>
          </a:r>
          <a:endParaRPr lang="it-IT" dirty="0"/>
        </a:p>
      </dgm:t>
    </dgm:pt>
    <dgm:pt modelId="{355B8B0B-6A80-4B7A-A140-3866094BFE7B}" type="parTrans" cxnId="{EC2D819A-379F-4C8C-AB17-AAC097DB23D1}">
      <dgm:prSet/>
      <dgm:spPr/>
      <dgm:t>
        <a:bodyPr/>
        <a:lstStyle/>
        <a:p>
          <a:endParaRPr lang="it-IT"/>
        </a:p>
      </dgm:t>
    </dgm:pt>
    <dgm:pt modelId="{012F6668-2438-46E3-BB3D-5518ECBD33FA}" type="sibTrans" cxnId="{EC2D819A-379F-4C8C-AB17-AAC097DB23D1}">
      <dgm:prSet/>
      <dgm:spPr/>
      <dgm:t>
        <a:bodyPr/>
        <a:lstStyle/>
        <a:p>
          <a:endParaRPr lang="it-IT"/>
        </a:p>
      </dgm:t>
    </dgm:pt>
    <dgm:pt modelId="{C618C58C-F429-4DD3-BDAA-7BFD9A7B8247}">
      <dgm:prSet phldrT="[Testo]"/>
      <dgm:spPr/>
      <dgm:t>
        <a:bodyPr/>
        <a:lstStyle/>
        <a:p>
          <a:r>
            <a:rPr lang="it-IT" dirty="0" smtClean="0"/>
            <a:t>45%</a:t>
          </a:r>
          <a:endParaRPr lang="it-IT" dirty="0"/>
        </a:p>
      </dgm:t>
    </dgm:pt>
    <dgm:pt modelId="{A9AE7DEB-7B90-40EA-B97C-6ACF91FA1B37}" type="parTrans" cxnId="{959EBB6A-9C3A-4CB0-A9D3-B2F33DDE1E82}">
      <dgm:prSet/>
      <dgm:spPr/>
      <dgm:t>
        <a:bodyPr/>
        <a:lstStyle/>
        <a:p>
          <a:endParaRPr lang="it-IT"/>
        </a:p>
      </dgm:t>
    </dgm:pt>
    <dgm:pt modelId="{667F9E98-3D96-4618-AC26-B3BCCE8C9AD1}" type="sibTrans" cxnId="{959EBB6A-9C3A-4CB0-A9D3-B2F33DDE1E82}">
      <dgm:prSet/>
      <dgm:spPr/>
      <dgm:t>
        <a:bodyPr/>
        <a:lstStyle/>
        <a:p>
          <a:endParaRPr lang="it-IT"/>
        </a:p>
      </dgm:t>
    </dgm:pt>
    <dgm:pt modelId="{7981FC04-EF1C-4C88-9A78-AFF8479222F2}">
      <dgm:prSet phldrT="[Testo]"/>
      <dgm:spPr/>
      <dgm:t>
        <a:bodyPr/>
        <a:lstStyle/>
        <a:p>
          <a:r>
            <a:rPr lang="it-IT" dirty="0" smtClean="0"/>
            <a:t>30%</a:t>
          </a:r>
          <a:endParaRPr lang="it-IT" dirty="0"/>
        </a:p>
      </dgm:t>
    </dgm:pt>
    <dgm:pt modelId="{1E4E5316-B7D0-47B0-BE86-A2194563D726}" type="parTrans" cxnId="{9ACD07B4-7C57-43B2-91B3-6CEECEB14573}">
      <dgm:prSet/>
      <dgm:spPr/>
      <dgm:t>
        <a:bodyPr/>
        <a:lstStyle/>
        <a:p>
          <a:endParaRPr lang="it-IT"/>
        </a:p>
      </dgm:t>
    </dgm:pt>
    <dgm:pt modelId="{40648DAD-FB62-45C8-8203-31D3CFEC6CF6}" type="sibTrans" cxnId="{9ACD07B4-7C57-43B2-91B3-6CEECEB14573}">
      <dgm:prSet/>
      <dgm:spPr/>
      <dgm:t>
        <a:bodyPr/>
        <a:lstStyle/>
        <a:p>
          <a:endParaRPr lang="it-IT"/>
        </a:p>
      </dgm:t>
    </dgm:pt>
    <dgm:pt modelId="{2A38158E-5CB2-408B-9645-480D9345D57A}">
      <dgm:prSet phldrT="[Testo]"/>
      <dgm:spPr/>
      <dgm:t>
        <a:bodyPr/>
        <a:lstStyle/>
        <a:p>
          <a:r>
            <a:rPr lang="it-IT" dirty="0" smtClean="0"/>
            <a:t>20%</a:t>
          </a:r>
          <a:endParaRPr lang="it-IT" dirty="0"/>
        </a:p>
      </dgm:t>
    </dgm:pt>
    <dgm:pt modelId="{981AC624-E4EA-4E6A-BE37-1A342AFBB59A}" type="parTrans" cxnId="{53977154-C4B0-443C-B7BF-E403D1F36353}">
      <dgm:prSet/>
      <dgm:spPr/>
      <dgm:t>
        <a:bodyPr/>
        <a:lstStyle/>
        <a:p>
          <a:endParaRPr lang="it-IT"/>
        </a:p>
      </dgm:t>
    </dgm:pt>
    <dgm:pt modelId="{30BA0114-A55C-4933-9FBD-824E548425F6}" type="sibTrans" cxnId="{53977154-C4B0-443C-B7BF-E403D1F36353}">
      <dgm:prSet/>
      <dgm:spPr/>
      <dgm:t>
        <a:bodyPr/>
        <a:lstStyle/>
        <a:p>
          <a:endParaRPr lang="it-IT"/>
        </a:p>
      </dgm:t>
    </dgm:pt>
    <dgm:pt modelId="{21589DB0-A92C-4095-98BD-219FA5CBE62D}">
      <dgm:prSet phldrT="[Testo]"/>
      <dgm:spPr/>
      <dgm:t>
        <a:bodyPr/>
        <a:lstStyle/>
        <a:p>
          <a:r>
            <a:rPr lang="it-IT" dirty="0" smtClean="0"/>
            <a:t>20%</a:t>
          </a:r>
          <a:endParaRPr lang="it-IT" dirty="0"/>
        </a:p>
      </dgm:t>
    </dgm:pt>
    <dgm:pt modelId="{A5628869-25D4-4BC0-8630-AA38061E8907}" type="parTrans" cxnId="{3192EDF3-4BC6-446D-ABC8-5DE0AD5F46B4}">
      <dgm:prSet/>
      <dgm:spPr/>
      <dgm:t>
        <a:bodyPr/>
        <a:lstStyle/>
        <a:p>
          <a:endParaRPr lang="it-IT"/>
        </a:p>
      </dgm:t>
    </dgm:pt>
    <dgm:pt modelId="{D758782A-75C5-4207-A66C-9F1AF04BD149}" type="sibTrans" cxnId="{3192EDF3-4BC6-446D-ABC8-5DE0AD5F46B4}">
      <dgm:prSet/>
      <dgm:spPr/>
      <dgm:t>
        <a:bodyPr/>
        <a:lstStyle/>
        <a:p>
          <a:endParaRPr lang="it-IT"/>
        </a:p>
      </dgm:t>
    </dgm:pt>
    <dgm:pt modelId="{FE9D884F-9B65-4700-98A8-9E1ECF97DBA5}">
      <dgm:prSet phldrT="[Testo]"/>
      <dgm:spPr/>
      <dgm:t>
        <a:bodyPr/>
        <a:lstStyle/>
        <a:p>
          <a:r>
            <a:rPr lang="it-IT" dirty="0" smtClean="0"/>
            <a:t>20%</a:t>
          </a:r>
          <a:endParaRPr lang="it-IT" dirty="0"/>
        </a:p>
      </dgm:t>
    </dgm:pt>
    <dgm:pt modelId="{9FE17049-6B15-4890-8A3D-A982CACAF341}" type="parTrans" cxnId="{D07426E1-DB91-4862-AD4D-6DC69C802488}">
      <dgm:prSet/>
      <dgm:spPr/>
      <dgm:t>
        <a:bodyPr/>
        <a:lstStyle/>
        <a:p>
          <a:endParaRPr lang="it-IT"/>
        </a:p>
      </dgm:t>
    </dgm:pt>
    <dgm:pt modelId="{E8972725-1B03-446D-8A72-CD8418A52D41}" type="sibTrans" cxnId="{D07426E1-DB91-4862-AD4D-6DC69C802488}">
      <dgm:prSet/>
      <dgm:spPr/>
      <dgm:t>
        <a:bodyPr/>
        <a:lstStyle/>
        <a:p>
          <a:endParaRPr lang="it-IT"/>
        </a:p>
      </dgm:t>
    </dgm:pt>
    <dgm:pt modelId="{E91DF9BF-F335-405A-B131-10A7F0240E75}">
      <dgm:prSet phldrT="[Testo]"/>
      <dgm:spPr/>
      <dgm:t>
        <a:bodyPr/>
        <a:lstStyle/>
        <a:p>
          <a:r>
            <a:rPr lang="it-IT" dirty="0" smtClean="0"/>
            <a:t>45%</a:t>
          </a:r>
          <a:endParaRPr lang="it-IT" dirty="0"/>
        </a:p>
      </dgm:t>
    </dgm:pt>
    <dgm:pt modelId="{392082E1-1C07-40FA-A471-7079B5E74126}" type="parTrans" cxnId="{F0D143AF-4B8E-4879-B796-533C5A5D64F3}">
      <dgm:prSet/>
      <dgm:spPr/>
      <dgm:t>
        <a:bodyPr/>
        <a:lstStyle/>
        <a:p>
          <a:endParaRPr lang="it-IT"/>
        </a:p>
      </dgm:t>
    </dgm:pt>
    <dgm:pt modelId="{5ECE449C-9533-41E5-9D1E-CE5BD0C3E9A3}" type="sibTrans" cxnId="{F0D143AF-4B8E-4879-B796-533C5A5D64F3}">
      <dgm:prSet/>
      <dgm:spPr/>
      <dgm:t>
        <a:bodyPr/>
        <a:lstStyle/>
        <a:p>
          <a:endParaRPr lang="it-IT"/>
        </a:p>
      </dgm:t>
    </dgm:pt>
    <dgm:pt modelId="{FCB92E1A-6BB7-43CC-83E3-6FD7938C38C4}" type="pres">
      <dgm:prSet presAssocID="{033B6614-56B0-4594-968A-664C7A3BD8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C37A9B-D238-4669-A120-51ADC876CF0E}" type="pres">
      <dgm:prSet presAssocID="{033B6614-56B0-4594-968A-664C7A3BD804}" presName="radial" presStyleCnt="0">
        <dgm:presLayoutVars>
          <dgm:animLvl val="ctr"/>
        </dgm:presLayoutVars>
      </dgm:prSet>
      <dgm:spPr/>
    </dgm:pt>
    <dgm:pt modelId="{E1238F1C-9CCD-4FCC-A874-B16A9C1BCD51}" type="pres">
      <dgm:prSet presAssocID="{4B552E94-FE8D-4C1D-8F74-C02CA5B46C02}" presName="centerShape" presStyleLbl="vennNode1" presStyleIdx="0" presStyleCnt="8"/>
      <dgm:spPr/>
      <dgm:t>
        <a:bodyPr/>
        <a:lstStyle/>
        <a:p>
          <a:endParaRPr lang="it-IT"/>
        </a:p>
      </dgm:t>
    </dgm:pt>
    <dgm:pt modelId="{5F50DCD5-6917-4EE0-BBBB-62F45223F237}" type="pres">
      <dgm:prSet presAssocID="{500B60E7-2C60-43AC-B850-3E77C1A66450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306E86-CEE9-405D-B092-BB9E09DC3CCD}" type="pres">
      <dgm:prSet presAssocID="{C618C58C-F429-4DD3-BDAA-7BFD9A7B8247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3A11C2-ECBC-46A4-A5C4-B93A489B8B8B}" type="pres">
      <dgm:prSet presAssocID="{21589DB0-A92C-4095-98BD-219FA5CBE62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3A1A46-CD03-4C22-BA37-ACE009DD0194}" type="pres">
      <dgm:prSet presAssocID="{FE9D884F-9B65-4700-98A8-9E1ECF97DBA5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0F578B-BF89-4E15-9B32-D2736DEF838F}" type="pres">
      <dgm:prSet presAssocID="{E91DF9BF-F335-405A-B131-10A7F0240E75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BD4C29-1865-40BA-96B6-59038596538B}" type="pres">
      <dgm:prSet presAssocID="{7981FC04-EF1C-4C88-9A78-AFF8479222F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5366FA-E9C2-4251-B759-9885DB24D1B6}" type="pres">
      <dgm:prSet presAssocID="{2A38158E-5CB2-408B-9645-480D9345D57A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1D876F-58D1-441B-9176-0C4957248883}" type="presOf" srcId="{FE9D884F-9B65-4700-98A8-9E1ECF97DBA5}" destId="{ED3A1A46-CD03-4C22-BA37-ACE009DD0194}" srcOrd="0" destOrd="0" presId="urn:microsoft.com/office/officeart/2005/8/layout/radial3"/>
    <dgm:cxn modelId="{6E8F1C41-D167-45E4-BE72-DD95FE63A770}" type="presOf" srcId="{500B60E7-2C60-43AC-B850-3E77C1A66450}" destId="{5F50DCD5-6917-4EE0-BBBB-62F45223F237}" srcOrd="0" destOrd="0" presId="urn:microsoft.com/office/officeart/2005/8/layout/radial3"/>
    <dgm:cxn modelId="{3192EDF3-4BC6-446D-ABC8-5DE0AD5F46B4}" srcId="{4B552E94-FE8D-4C1D-8F74-C02CA5B46C02}" destId="{21589DB0-A92C-4095-98BD-219FA5CBE62D}" srcOrd="2" destOrd="0" parTransId="{A5628869-25D4-4BC0-8630-AA38061E8907}" sibTransId="{D758782A-75C5-4207-A66C-9F1AF04BD149}"/>
    <dgm:cxn modelId="{09A87FB1-9B3C-4BF4-9315-80E40706DEA3}" type="presOf" srcId="{7981FC04-EF1C-4C88-9A78-AFF8479222F2}" destId="{18BD4C29-1865-40BA-96B6-59038596538B}" srcOrd="0" destOrd="0" presId="urn:microsoft.com/office/officeart/2005/8/layout/radial3"/>
    <dgm:cxn modelId="{7ED70901-633F-4338-B91E-8FA1AAE33ACB}" type="presOf" srcId="{21589DB0-A92C-4095-98BD-219FA5CBE62D}" destId="{C63A11C2-ECBC-46A4-A5C4-B93A489B8B8B}" srcOrd="0" destOrd="0" presId="urn:microsoft.com/office/officeart/2005/8/layout/radial3"/>
    <dgm:cxn modelId="{56284FB4-5BEF-48A4-991E-CE1F35DAA461}" srcId="{033B6614-56B0-4594-968A-664C7A3BD804}" destId="{4B552E94-FE8D-4C1D-8F74-C02CA5B46C02}" srcOrd="0" destOrd="0" parTransId="{FF3A49B9-9BDA-4ADE-BED1-484C0344B4A1}" sibTransId="{D2BDDF00-4D12-421A-80E7-640135365EA1}"/>
    <dgm:cxn modelId="{9ACD07B4-7C57-43B2-91B3-6CEECEB14573}" srcId="{4B552E94-FE8D-4C1D-8F74-C02CA5B46C02}" destId="{7981FC04-EF1C-4C88-9A78-AFF8479222F2}" srcOrd="5" destOrd="0" parTransId="{1E4E5316-B7D0-47B0-BE86-A2194563D726}" sibTransId="{40648DAD-FB62-45C8-8203-31D3CFEC6CF6}"/>
    <dgm:cxn modelId="{53977154-C4B0-443C-B7BF-E403D1F36353}" srcId="{4B552E94-FE8D-4C1D-8F74-C02CA5B46C02}" destId="{2A38158E-5CB2-408B-9645-480D9345D57A}" srcOrd="6" destOrd="0" parTransId="{981AC624-E4EA-4E6A-BE37-1A342AFBB59A}" sibTransId="{30BA0114-A55C-4933-9FBD-824E548425F6}"/>
    <dgm:cxn modelId="{D07426E1-DB91-4862-AD4D-6DC69C802488}" srcId="{4B552E94-FE8D-4C1D-8F74-C02CA5B46C02}" destId="{FE9D884F-9B65-4700-98A8-9E1ECF97DBA5}" srcOrd="3" destOrd="0" parTransId="{9FE17049-6B15-4890-8A3D-A982CACAF341}" sibTransId="{E8972725-1B03-446D-8A72-CD8418A52D41}"/>
    <dgm:cxn modelId="{A2DF12CE-2F65-4D75-9659-F5869FD762AB}" type="presOf" srcId="{4B552E94-FE8D-4C1D-8F74-C02CA5B46C02}" destId="{E1238F1C-9CCD-4FCC-A874-B16A9C1BCD51}" srcOrd="0" destOrd="0" presId="urn:microsoft.com/office/officeart/2005/8/layout/radial3"/>
    <dgm:cxn modelId="{37FB8241-B41D-4382-B251-00BFFAA486EB}" type="presOf" srcId="{C618C58C-F429-4DD3-BDAA-7BFD9A7B8247}" destId="{83306E86-CEE9-405D-B092-BB9E09DC3CCD}" srcOrd="0" destOrd="0" presId="urn:microsoft.com/office/officeart/2005/8/layout/radial3"/>
    <dgm:cxn modelId="{CA04FC9C-AABC-442A-B637-A95C10D59DD5}" type="presOf" srcId="{033B6614-56B0-4594-968A-664C7A3BD804}" destId="{FCB92E1A-6BB7-43CC-83E3-6FD7938C38C4}" srcOrd="0" destOrd="0" presId="urn:microsoft.com/office/officeart/2005/8/layout/radial3"/>
    <dgm:cxn modelId="{310A480B-C409-4D1D-8BE3-E699D3DFFA81}" type="presOf" srcId="{2A38158E-5CB2-408B-9645-480D9345D57A}" destId="{F05366FA-E9C2-4251-B759-9885DB24D1B6}" srcOrd="0" destOrd="0" presId="urn:microsoft.com/office/officeart/2005/8/layout/radial3"/>
    <dgm:cxn modelId="{F0D143AF-4B8E-4879-B796-533C5A5D64F3}" srcId="{4B552E94-FE8D-4C1D-8F74-C02CA5B46C02}" destId="{E91DF9BF-F335-405A-B131-10A7F0240E75}" srcOrd="4" destOrd="0" parTransId="{392082E1-1C07-40FA-A471-7079B5E74126}" sibTransId="{5ECE449C-9533-41E5-9D1E-CE5BD0C3E9A3}"/>
    <dgm:cxn modelId="{959EBB6A-9C3A-4CB0-A9D3-B2F33DDE1E82}" srcId="{4B552E94-FE8D-4C1D-8F74-C02CA5B46C02}" destId="{C618C58C-F429-4DD3-BDAA-7BFD9A7B8247}" srcOrd="1" destOrd="0" parTransId="{A9AE7DEB-7B90-40EA-B97C-6ACF91FA1B37}" sibTransId="{667F9E98-3D96-4618-AC26-B3BCCE8C9AD1}"/>
    <dgm:cxn modelId="{EC2D819A-379F-4C8C-AB17-AAC097DB23D1}" srcId="{4B552E94-FE8D-4C1D-8F74-C02CA5B46C02}" destId="{500B60E7-2C60-43AC-B850-3E77C1A66450}" srcOrd="0" destOrd="0" parTransId="{355B8B0B-6A80-4B7A-A140-3866094BFE7B}" sibTransId="{012F6668-2438-46E3-BB3D-5518ECBD33FA}"/>
    <dgm:cxn modelId="{E0C78288-8BA2-43AA-BEE2-106C58F0D918}" type="presOf" srcId="{E91DF9BF-F335-405A-B131-10A7F0240E75}" destId="{8F0F578B-BF89-4E15-9B32-D2736DEF838F}" srcOrd="0" destOrd="0" presId="urn:microsoft.com/office/officeart/2005/8/layout/radial3"/>
    <dgm:cxn modelId="{6A6F1FD8-B60B-4F15-A701-83490163E2F4}" type="presParOf" srcId="{FCB92E1A-6BB7-43CC-83E3-6FD7938C38C4}" destId="{46C37A9B-D238-4669-A120-51ADC876CF0E}" srcOrd="0" destOrd="0" presId="urn:microsoft.com/office/officeart/2005/8/layout/radial3"/>
    <dgm:cxn modelId="{01BCA504-7AD4-4A5D-8FDB-8BE8AC18892A}" type="presParOf" srcId="{46C37A9B-D238-4669-A120-51ADC876CF0E}" destId="{E1238F1C-9CCD-4FCC-A874-B16A9C1BCD51}" srcOrd="0" destOrd="0" presId="urn:microsoft.com/office/officeart/2005/8/layout/radial3"/>
    <dgm:cxn modelId="{FF3723DF-571D-4DD5-A535-E49991EFE81A}" type="presParOf" srcId="{46C37A9B-D238-4669-A120-51ADC876CF0E}" destId="{5F50DCD5-6917-4EE0-BBBB-62F45223F237}" srcOrd="1" destOrd="0" presId="urn:microsoft.com/office/officeart/2005/8/layout/radial3"/>
    <dgm:cxn modelId="{E0B5FF2A-3B9D-4ACD-99DF-F33C714D73FB}" type="presParOf" srcId="{46C37A9B-D238-4669-A120-51ADC876CF0E}" destId="{83306E86-CEE9-405D-B092-BB9E09DC3CCD}" srcOrd="2" destOrd="0" presId="urn:microsoft.com/office/officeart/2005/8/layout/radial3"/>
    <dgm:cxn modelId="{CEC9D803-7A73-4144-81C2-7C1481DC8ECC}" type="presParOf" srcId="{46C37A9B-D238-4669-A120-51ADC876CF0E}" destId="{C63A11C2-ECBC-46A4-A5C4-B93A489B8B8B}" srcOrd="3" destOrd="0" presId="urn:microsoft.com/office/officeart/2005/8/layout/radial3"/>
    <dgm:cxn modelId="{523F8E04-FA79-49AC-89E1-3AA27062E9CD}" type="presParOf" srcId="{46C37A9B-D238-4669-A120-51ADC876CF0E}" destId="{ED3A1A46-CD03-4C22-BA37-ACE009DD0194}" srcOrd="4" destOrd="0" presId="urn:microsoft.com/office/officeart/2005/8/layout/radial3"/>
    <dgm:cxn modelId="{DBF14ADF-2151-44F2-89F3-000CA1EFA817}" type="presParOf" srcId="{46C37A9B-D238-4669-A120-51ADC876CF0E}" destId="{8F0F578B-BF89-4E15-9B32-D2736DEF838F}" srcOrd="5" destOrd="0" presId="urn:microsoft.com/office/officeart/2005/8/layout/radial3"/>
    <dgm:cxn modelId="{9921440B-88F9-4FB8-9747-D7011BF184DE}" type="presParOf" srcId="{46C37A9B-D238-4669-A120-51ADC876CF0E}" destId="{18BD4C29-1865-40BA-96B6-59038596538B}" srcOrd="6" destOrd="0" presId="urn:microsoft.com/office/officeart/2005/8/layout/radial3"/>
    <dgm:cxn modelId="{8A43F7C2-04C3-4E2C-B5BE-A15C38B0EC63}" type="presParOf" srcId="{46C37A9B-D238-4669-A120-51ADC876CF0E}" destId="{F05366FA-E9C2-4251-B759-9885DB24D1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82525-95A9-47A7-9CAD-8573FD02409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26B017-06B2-49EC-AF97-33525C2C16B8}">
      <dgm:prSet phldrT="[Testo]"/>
      <dgm:spPr/>
      <dgm:t>
        <a:bodyPr/>
        <a:lstStyle/>
        <a:p>
          <a:r>
            <a:rPr lang="it-IT" dirty="0" err="1" smtClean="0"/>
            <a:t>Journalist</a:t>
          </a:r>
          <a:endParaRPr lang="it-IT" dirty="0"/>
        </a:p>
      </dgm:t>
    </dgm:pt>
    <dgm:pt modelId="{321D2534-DA25-42F4-8213-336F4F7E1215}" type="parTrans" cxnId="{E61811F1-BDEC-4D68-9CB4-E1579637D800}">
      <dgm:prSet/>
      <dgm:spPr/>
      <dgm:t>
        <a:bodyPr/>
        <a:lstStyle/>
        <a:p>
          <a:endParaRPr lang="it-IT"/>
        </a:p>
      </dgm:t>
    </dgm:pt>
    <dgm:pt modelId="{5689A02D-65D4-42BF-81CB-F4588349B1A5}" type="sibTrans" cxnId="{E61811F1-BDEC-4D68-9CB4-E1579637D8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CD552E7-D90E-4FB4-8E24-D5EF60CC7FDD}">
      <dgm:prSet phldrT="[Testo]"/>
      <dgm:spPr/>
      <dgm:t>
        <a:bodyPr/>
        <a:lstStyle/>
        <a:p>
          <a:r>
            <a:rPr lang="it-IT" dirty="0" smtClean="0"/>
            <a:t>NGO </a:t>
          </a:r>
          <a:r>
            <a:rPr lang="it-IT" dirty="0" err="1" smtClean="0"/>
            <a:t>Activist</a:t>
          </a:r>
          <a:endParaRPr lang="it-IT" dirty="0"/>
        </a:p>
      </dgm:t>
    </dgm:pt>
    <dgm:pt modelId="{A33FC9C1-4047-4C90-9B1D-2B0BEA694820}" type="parTrans" cxnId="{E9891A3B-28EA-4734-9982-81A6A4B36F11}">
      <dgm:prSet/>
      <dgm:spPr/>
      <dgm:t>
        <a:bodyPr/>
        <a:lstStyle/>
        <a:p>
          <a:endParaRPr lang="it-IT"/>
        </a:p>
      </dgm:t>
    </dgm:pt>
    <dgm:pt modelId="{256F8089-0607-47E5-A285-F1D04235F4C8}" type="sibTrans" cxnId="{E9891A3B-28EA-4734-9982-81A6A4B36F1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CF9E41D-20F0-4EDE-ABBC-24F6A51EFE6D}">
      <dgm:prSet phldrT="[Testo]"/>
      <dgm:spPr/>
      <dgm:t>
        <a:bodyPr/>
        <a:lstStyle/>
        <a:p>
          <a:r>
            <a:rPr lang="it-IT" dirty="0" smtClean="0"/>
            <a:t>Educator</a:t>
          </a:r>
          <a:endParaRPr lang="it-IT" dirty="0"/>
        </a:p>
      </dgm:t>
    </dgm:pt>
    <dgm:pt modelId="{45D83731-2333-448B-B69D-A647831049B8}" type="parTrans" cxnId="{409B1B11-9B79-4972-A475-17BC20548DC9}">
      <dgm:prSet/>
      <dgm:spPr/>
      <dgm:t>
        <a:bodyPr/>
        <a:lstStyle/>
        <a:p>
          <a:endParaRPr lang="it-IT"/>
        </a:p>
      </dgm:t>
    </dgm:pt>
    <dgm:pt modelId="{E3C30F02-1298-439B-A695-DAA281C87E7F}" type="sibTrans" cxnId="{409B1B11-9B79-4972-A475-17BC20548DC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4BBEA8D-8FAA-45DB-8E59-372E2490A2E7}">
      <dgm:prSet phldrT="[Testo]"/>
      <dgm:spPr/>
      <dgm:t>
        <a:bodyPr/>
        <a:lstStyle/>
        <a:p>
          <a:r>
            <a:rPr lang="it-IT" dirty="0" smtClean="0"/>
            <a:t>Policy Maker</a:t>
          </a:r>
          <a:endParaRPr lang="it-IT" dirty="0"/>
        </a:p>
      </dgm:t>
    </dgm:pt>
    <dgm:pt modelId="{A4299711-99EC-40A5-9154-60DC474C7ED0}" type="parTrans" cxnId="{70B34FB4-888B-49CE-B1E2-FBD05DA80DB3}">
      <dgm:prSet/>
      <dgm:spPr/>
      <dgm:t>
        <a:bodyPr/>
        <a:lstStyle/>
        <a:p>
          <a:endParaRPr lang="it-IT"/>
        </a:p>
      </dgm:t>
    </dgm:pt>
    <dgm:pt modelId="{9332DF62-BC35-4804-9F35-9803DB4E1933}" type="sibTrans" cxnId="{70B34FB4-888B-49CE-B1E2-FBD05DA80DB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95472FA-251C-459E-BCBA-03B18B66C484}">
      <dgm:prSet phldrT="[Testo]"/>
      <dgm:spPr/>
      <dgm:t>
        <a:bodyPr/>
        <a:lstStyle/>
        <a:p>
          <a:r>
            <a:rPr lang="it-IT" dirty="0" err="1" smtClean="0"/>
            <a:t>Researcher</a:t>
          </a:r>
          <a:endParaRPr lang="it-IT" dirty="0"/>
        </a:p>
      </dgm:t>
    </dgm:pt>
    <dgm:pt modelId="{96B60C64-F946-47AB-8D71-1EB12690E05E}" type="parTrans" cxnId="{420141FD-212D-44FA-B64E-291BC881D636}">
      <dgm:prSet/>
      <dgm:spPr/>
      <dgm:t>
        <a:bodyPr/>
        <a:lstStyle/>
        <a:p>
          <a:endParaRPr lang="it-IT"/>
        </a:p>
      </dgm:t>
    </dgm:pt>
    <dgm:pt modelId="{49809B89-5AA5-40B4-B702-74C25234CF66}" type="sibTrans" cxnId="{420141FD-212D-44FA-B64E-291BC881D63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E3ACED2-986C-413E-B378-6082925793AB}">
      <dgm:prSet phldrT="[Testo]"/>
      <dgm:spPr/>
      <dgm:t>
        <a:bodyPr/>
        <a:lstStyle/>
        <a:p>
          <a:r>
            <a:rPr lang="it-IT" dirty="0" err="1" smtClean="0"/>
            <a:t>Farmer</a:t>
          </a:r>
          <a:endParaRPr lang="it-IT" dirty="0"/>
        </a:p>
      </dgm:t>
    </dgm:pt>
    <dgm:pt modelId="{0FEE4157-0E53-4A72-A75F-E49BA0B04B0B}" type="parTrans" cxnId="{1F17A41F-8959-4E15-99D2-639F3C423E25}">
      <dgm:prSet/>
      <dgm:spPr/>
      <dgm:t>
        <a:bodyPr/>
        <a:lstStyle/>
        <a:p>
          <a:endParaRPr lang="it-IT"/>
        </a:p>
      </dgm:t>
    </dgm:pt>
    <dgm:pt modelId="{E425F370-F4A5-4757-8393-CAC50E6F2A94}" type="sibTrans" cxnId="{1F17A41F-8959-4E15-99D2-639F3C423E2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B6E93F2-64E8-49F4-AE36-FACC1DD0280C}">
      <dgm:prSet phldrT="[Testo]"/>
      <dgm:spPr/>
      <dgm:t>
        <a:bodyPr/>
        <a:lstStyle/>
        <a:p>
          <a:r>
            <a:rPr lang="it-IT" dirty="0" err="1" smtClean="0"/>
            <a:t>Food</a:t>
          </a:r>
          <a:r>
            <a:rPr lang="it-IT" dirty="0" smtClean="0"/>
            <a:t> </a:t>
          </a:r>
          <a:r>
            <a:rPr lang="it-IT" dirty="0" err="1" smtClean="0"/>
            <a:t>Industry</a:t>
          </a:r>
          <a:endParaRPr lang="it-IT" dirty="0"/>
        </a:p>
      </dgm:t>
    </dgm:pt>
    <dgm:pt modelId="{6BE9EC68-4A67-4892-B808-17F6E454B3BE}" type="parTrans" cxnId="{95962286-0AB4-4F77-9F10-A41F4055A2A7}">
      <dgm:prSet/>
      <dgm:spPr/>
      <dgm:t>
        <a:bodyPr/>
        <a:lstStyle/>
        <a:p>
          <a:endParaRPr lang="it-IT"/>
        </a:p>
      </dgm:t>
    </dgm:pt>
    <dgm:pt modelId="{4C16E183-B373-43D2-BB6E-169F41893785}" type="sibTrans" cxnId="{95962286-0AB4-4F77-9F10-A41F4055A2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0972A63-7CE2-444D-A9B1-43CD9E3985D6}" type="pres">
      <dgm:prSet presAssocID="{B2482525-95A9-47A7-9CAD-8573FD0240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4804D70-0D2D-4227-8CB7-AFEA4A038AB9}" type="pres">
      <dgm:prSet presAssocID="{B2482525-95A9-47A7-9CAD-8573FD024094}" presName="dot1" presStyleLbl="alignNode1" presStyleIdx="0" presStyleCnt="18"/>
      <dgm:spPr/>
    </dgm:pt>
    <dgm:pt modelId="{43637799-9149-4918-8A8F-75E27D6F9C32}" type="pres">
      <dgm:prSet presAssocID="{B2482525-95A9-47A7-9CAD-8573FD024094}" presName="dot2" presStyleLbl="alignNode1" presStyleIdx="1" presStyleCnt="18"/>
      <dgm:spPr/>
    </dgm:pt>
    <dgm:pt modelId="{460D5402-924D-4A7E-AA53-C4953D287EAB}" type="pres">
      <dgm:prSet presAssocID="{B2482525-95A9-47A7-9CAD-8573FD024094}" presName="dot3" presStyleLbl="alignNode1" presStyleIdx="2" presStyleCnt="18"/>
      <dgm:spPr/>
    </dgm:pt>
    <dgm:pt modelId="{1561F9BD-400C-4F75-91F7-8EFE6FD94CC9}" type="pres">
      <dgm:prSet presAssocID="{B2482525-95A9-47A7-9CAD-8573FD024094}" presName="dot4" presStyleLbl="alignNode1" presStyleIdx="3" presStyleCnt="18"/>
      <dgm:spPr/>
    </dgm:pt>
    <dgm:pt modelId="{BC48F7F7-FE98-4542-B86A-EA4800930D39}" type="pres">
      <dgm:prSet presAssocID="{B2482525-95A9-47A7-9CAD-8573FD024094}" presName="dot5" presStyleLbl="alignNode1" presStyleIdx="4" presStyleCnt="18"/>
      <dgm:spPr/>
    </dgm:pt>
    <dgm:pt modelId="{433B619B-9EBD-4A62-A0A9-0748376CD218}" type="pres">
      <dgm:prSet presAssocID="{B2482525-95A9-47A7-9CAD-8573FD024094}" presName="dot6" presStyleLbl="alignNode1" presStyleIdx="5" presStyleCnt="18"/>
      <dgm:spPr/>
    </dgm:pt>
    <dgm:pt modelId="{64E84A4A-520F-48FF-9AE5-09863BB3BCB5}" type="pres">
      <dgm:prSet presAssocID="{B2482525-95A9-47A7-9CAD-8573FD024094}" presName="dot7" presStyleLbl="alignNode1" presStyleIdx="6" presStyleCnt="18"/>
      <dgm:spPr/>
    </dgm:pt>
    <dgm:pt modelId="{E4877312-F2E8-4EFC-90E6-FEE23BC39C4C}" type="pres">
      <dgm:prSet presAssocID="{B2482525-95A9-47A7-9CAD-8573FD024094}" presName="dot8" presStyleLbl="alignNode1" presStyleIdx="7" presStyleCnt="18"/>
      <dgm:spPr/>
    </dgm:pt>
    <dgm:pt modelId="{C3315270-E18B-4EA5-A34B-4E20CE5FBE7F}" type="pres">
      <dgm:prSet presAssocID="{B2482525-95A9-47A7-9CAD-8573FD024094}" presName="dot9" presStyleLbl="alignNode1" presStyleIdx="8" presStyleCnt="18"/>
      <dgm:spPr/>
    </dgm:pt>
    <dgm:pt modelId="{25E42DFC-D6D6-43FF-8A84-F88A601945F6}" type="pres">
      <dgm:prSet presAssocID="{B2482525-95A9-47A7-9CAD-8573FD024094}" presName="dot10" presStyleLbl="alignNode1" presStyleIdx="9" presStyleCnt="18"/>
      <dgm:spPr/>
    </dgm:pt>
    <dgm:pt modelId="{A0FA1489-72EC-4E63-B8E4-86F02FAE01D4}" type="pres">
      <dgm:prSet presAssocID="{B2482525-95A9-47A7-9CAD-8573FD024094}" presName="dot11" presStyleLbl="alignNode1" presStyleIdx="10" presStyleCnt="18"/>
      <dgm:spPr/>
    </dgm:pt>
    <dgm:pt modelId="{67AFF28C-A51B-4CC4-8EB4-A78DFE4CD6C4}" type="pres">
      <dgm:prSet presAssocID="{B2482525-95A9-47A7-9CAD-8573FD024094}" presName="dotArrow1" presStyleLbl="alignNode1" presStyleIdx="11" presStyleCnt="18"/>
      <dgm:spPr/>
    </dgm:pt>
    <dgm:pt modelId="{9A0F14B4-BD98-402B-B3AB-E7FEF00195B3}" type="pres">
      <dgm:prSet presAssocID="{B2482525-95A9-47A7-9CAD-8573FD024094}" presName="dotArrow2" presStyleLbl="alignNode1" presStyleIdx="12" presStyleCnt="18"/>
      <dgm:spPr/>
    </dgm:pt>
    <dgm:pt modelId="{0AEA069F-8468-4D4D-AB85-AADB849EF830}" type="pres">
      <dgm:prSet presAssocID="{B2482525-95A9-47A7-9CAD-8573FD024094}" presName="dotArrow3" presStyleLbl="alignNode1" presStyleIdx="13" presStyleCnt="18"/>
      <dgm:spPr/>
    </dgm:pt>
    <dgm:pt modelId="{E0997813-8146-4CC2-92A4-F1B4F77E32A3}" type="pres">
      <dgm:prSet presAssocID="{B2482525-95A9-47A7-9CAD-8573FD024094}" presName="dotArrow4" presStyleLbl="alignNode1" presStyleIdx="14" presStyleCnt="18"/>
      <dgm:spPr/>
    </dgm:pt>
    <dgm:pt modelId="{376E7C7C-F631-4672-8030-B69058F4F500}" type="pres">
      <dgm:prSet presAssocID="{B2482525-95A9-47A7-9CAD-8573FD024094}" presName="dotArrow5" presStyleLbl="alignNode1" presStyleIdx="15" presStyleCnt="18"/>
      <dgm:spPr/>
    </dgm:pt>
    <dgm:pt modelId="{686FFA95-49B7-49E6-B9BE-C155DDA82FFD}" type="pres">
      <dgm:prSet presAssocID="{B2482525-95A9-47A7-9CAD-8573FD024094}" presName="dotArrow6" presStyleLbl="alignNode1" presStyleIdx="16" presStyleCnt="18"/>
      <dgm:spPr/>
    </dgm:pt>
    <dgm:pt modelId="{DD63ED59-BB2B-4A29-8884-99EF41008FE7}" type="pres">
      <dgm:prSet presAssocID="{B2482525-95A9-47A7-9CAD-8573FD024094}" presName="dotArrow7" presStyleLbl="alignNode1" presStyleIdx="17" presStyleCnt="18"/>
      <dgm:spPr/>
    </dgm:pt>
    <dgm:pt modelId="{D40660E9-CE53-4035-9E4F-C7B7F9F7C5E7}" type="pres">
      <dgm:prSet presAssocID="{FC26B017-06B2-49EC-AF97-33525C2C16B8}" presName="parTx1" presStyleLbl="node1" presStyleIdx="0" presStyleCnt="7"/>
      <dgm:spPr/>
      <dgm:t>
        <a:bodyPr/>
        <a:lstStyle/>
        <a:p>
          <a:endParaRPr lang="it-IT"/>
        </a:p>
      </dgm:t>
    </dgm:pt>
    <dgm:pt modelId="{DF9CB7B1-1FF2-43D7-951F-BA690EF9C7E5}" type="pres">
      <dgm:prSet presAssocID="{5689A02D-65D4-42BF-81CB-F4588349B1A5}" presName="picture1" presStyleCnt="0"/>
      <dgm:spPr/>
    </dgm:pt>
    <dgm:pt modelId="{5532FE2C-73E4-45CF-BBBD-C37D8641E7E0}" type="pres">
      <dgm:prSet presAssocID="{5689A02D-65D4-42BF-81CB-F4588349B1A5}" presName="imageRepeatNode" presStyleLbl="fgImgPlace1" presStyleIdx="0" presStyleCnt="7"/>
      <dgm:spPr/>
      <dgm:t>
        <a:bodyPr/>
        <a:lstStyle/>
        <a:p>
          <a:endParaRPr lang="it-IT"/>
        </a:p>
      </dgm:t>
    </dgm:pt>
    <dgm:pt modelId="{366FCA6F-58E1-434A-9502-A14FE39AB9C8}" type="pres">
      <dgm:prSet presAssocID="{9CD552E7-D90E-4FB4-8E24-D5EF60CC7FDD}" presName="parTx2" presStyleLbl="node1" presStyleIdx="1" presStyleCnt="7"/>
      <dgm:spPr/>
      <dgm:t>
        <a:bodyPr/>
        <a:lstStyle/>
        <a:p>
          <a:endParaRPr lang="it-IT"/>
        </a:p>
      </dgm:t>
    </dgm:pt>
    <dgm:pt modelId="{A454D490-F3A4-45A6-ABE5-17688278169A}" type="pres">
      <dgm:prSet presAssocID="{256F8089-0607-47E5-A285-F1D04235F4C8}" presName="picture2" presStyleCnt="0"/>
      <dgm:spPr/>
    </dgm:pt>
    <dgm:pt modelId="{8BC89164-02B5-40A3-8ACF-A50CF3795665}" type="pres">
      <dgm:prSet presAssocID="{256F8089-0607-47E5-A285-F1D04235F4C8}" presName="imageRepeatNode" presStyleLbl="fgImgPlace1" presStyleIdx="1" presStyleCnt="7"/>
      <dgm:spPr/>
      <dgm:t>
        <a:bodyPr/>
        <a:lstStyle/>
        <a:p>
          <a:endParaRPr lang="it-IT"/>
        </a:p>
      </dgm:t>
    </dgm:pt>
    <dgm:pt modelId="{8C820BA9-FFC3-4870-985D-1E040A86D377}" type="pres">
      <dgm:prSet presAssocID="{3CF9E41D-20F0-4EDE-ABBC-24F6A51EFE6D}" presName="parTx3" presStyleLbl="node1" presStyleIdx="2" presStyleCnt="7"/>
      <dgm:spPr/>
      <dgm:t>
        <a:bodyPr/>
        <a:lstStyle/>
        <a:p>
          <a:endParaRPr lang="it-IT"/>
        </a:p>
      </dgm:t>
    </dgm:pt>
    <dgm:pt modelId="{1060E5EC-EC7A-4DDD-98A1-203FC7BAAE5F}" type="pres">
      <dgm:prSet presAssocID="{E3C30F02-1298-439B-A695-DAA281C87E7F}" presName="picture3" presStyleCnt="0"/>
      <dgm:spPr/>
    </dgm:pt>
    <dgm:pt modelId="{EEA60390-CE87-44FB-BFEC-BCBF2711901C}" type="pres">
      <dgm:prSet presAssocID="{E3C30F02-1298-439B-A695-DAA281C87E7F}" presName="imageRepeatNode" presStyleLbl="fgImgPlace1" presStyleIdx="2" presStyleCnt="7"/>
      <dgm:spPr/>
      <dgm:t>
        <a:bodyPr/>
        <a:lstStyle/>
        <a:p>
          <a:endParaRPr lang="it-IT"/>
        </a:p>
      </dgm:t>
    </dgm:pt>
    <dgm:pt modelId="{A73D4DCE-334C-448F-B1E7-0D531C01673A}" type="pres">
      <dgm:prSet presAssocID="{A4BBEA8D-8FAA-45DB-8E59-372E2490A2E7}" presName="parTx4" presStyleLbl="node1" presStyleIdx="3" presStyleCnt="7"/>
      <dgm:spPr/>
      <dgm:t>
        <a:bodyPr/>
        <a:lstStyle/>
        <a:p>
          <a:endParaRPr lang="it-IT"/>
        </a:p>
      </dgm:t>
    </dgm:pt>
    <dgm:pt modelId="{AB275936-FAB5-436C-A8B5-602E75687716}" type="pres">
      <dgm:prSet presAssocID="{9332DF62-BC35-4804-9F35-9803DB4E1933}" presName="picture4" presStyleCnt="0"/>
      <dgm:spPr/>
    </dgm:pt>
    <dgm:pt modelId="{8C9B81F8-0B07-4A1D-9FB0-4D024BA347E1}" type="pres">
      <dgm:prSet presAssocID="{9332DF62-BC35-4804-9F35-9803DB4E1933}" presName="imageRepeatNode" presStyleLbl="fgImgPlace1" presStyleIdx="3" presStyleCnt="7"/>
      <dgm:spPr/>
      <dgm:t>
        <a:bodyPr/>
        <a:lstStyle/>
        <a:p>
          <a:endParaRPr lang="it-IT"/>
        </a:p>
      </dgm:t>
    </dgm:pt>
    <dgm:pt modelId="{F3845F5F-9AFC-4A70-8653-F0B990F17A9D}" type="pres">
      <dgm:prSet presAssocID="{295472FA-251C-459E-BCBA-03B18B66C484}" presName="parTx5" presStyleLbl="node1" presStyleIdx="4" presStyleCnt="7"/>
      <dgm:spPr/>
      <dgm:t>
        <a:bodyPr/>
        <a:lstStyle/>
        <a:p>
          <a:endParaRPr lang="it-IT"/>
        </a:p>
      </dgm:t>
    </dgm:pt>
    <dgm:pt modelId="{FE2DACFD-4E0B-4500-A2ED-E6CC98768980}" type="pres">
      <dgm:prSet presAssocID="{49809B89-5AA5-40B4-B702-74C25234CF66}" presName="picture5" presStyleCnt="0"/>
      <dgm:spPr/>
    </dgm:pt>
    <dgm:pt modelId="{7DA24EC5-6C24-4874-843F-774B8F17C784}" type="pres">
      <dgm:prSet presAssocID="{49809B89-5AA5-40B4-B702-74C25234CF66}" presName="imageRepeatNode" presStyleLbl="fgImgPlace1" presStyleIdx="4" presStyleCnt="7"/>
      <dgm:spPr/>
      <dgm:t>
        <a:bodyPr/>
        <a:lstStyle/>
        <a:p>
          <a:endParaRPr lang="it-IT"/>
        </a:p>
      </dgm:t>
    </dgm:pt>
    <dgm:pt modelId="{903CF80C-F863-4B91-A94D-B729EBB22B2E}" type="pres">
      <dgm:prSet presAssocID="{9E3ACED2-986C-413E-B378-6082925793AB}" presName="parTx6" presStyleLbl="node1" presStyleIdx="5" presStyleCnt="7"/>
      <dgm:spPr/>
      <dgm:t>
        <a:bodyPr/>
        <a:lstStyle/>
        <a:p>
          <a:endParaRPr lang="it-IT"/>
        </a:p>
      </dgm:t>
    </dgm:pt>
    <dgm:pt modelId="{C1779BEF-435E-4218-B83E-E7B6BBE949D8}" type="pres">
      <dgm:prSet presAssocID="{E425F370-F4A5-4757-8393-CAC50E6F2A94}" presName="picture6" presStyleCnt="0"/>
      <dgm:spPr/>
    </dgm:pt>
    <dgm:pt modelId="{83BFA9E6-296F-42DE-9F0E-3056A94B1D50}" type="pres">
      <dgm:prSet presAssocID="{E425F370-F4A5-4757-8393-CAC50E6F2A94}" presName="imageRepeatNode" presStyleLbl="fgImgPlace1" presStyleIdx="5" presStyleCnt="7"/>
      <dgm:spPr/>
      <dgm:t>
        <a:bodyPr/>
        <a:lstStyle/>
        <a:p>
          <a:endParaRPr lang="it-IT"/>
        </a:p>
      </dgm:t>
    </dgm:pt>
    <dgm:pt modelId="{3C6385D9-3320-416E-85AB-CB0C32BA49D1}" type="pres">
      <dgm:prSet presAssocID="{AB6E93F2-64E8-49F4-AE36-FACC1DD0280C}" presName="parTx7" presStyleLbl="node1" presStyleIdx="6" presStyleCnt="7"/>
      <dgm:spPr/>
      <dgm:t>
        <a:bodyPr/>
        <a:lstStyle/>
        <a:p>
          <a:endParaRPr lang="it-IT"/>
        </a:p>
      </dgm:t>
    </dgm:pt>
    <dgm:pt modelId="{A4B9BBD8-9511-43C1-BD4D-D935A8F62E1A}" type="pres">
      <dgm:prSet presAssocID="{4C16E183-B373-43D2-BB6E-169F41893785}" presName="picture7" presStyleCnt="0"/>
      <dgm:spPr/>
    </dgm:pt>
    <dgm:pt modelId="{477B0F91-A6AA-4F72-A49D-BEA291DB5658}" type="pres">
      <dgm:prSet presAssocID="{4C16E183-B373-43D2-BB6E-169F41893785}" presName="imageRepeatNode" presStyleLbl="fgImgPlace1" presStyleIdx="6" presStyleCnt="7" custLinFactNeighborX="-17709" custLinFactNeighborY="-3616"/>
      <dgm:spPr/>
      <dgm:t>
        <a:bodyPr/>
        <a:lstStyle/>
        <a:p>
          <a:endParaRPr lang="it-IT"/>
        </a:p>
      </dgm:t>
    </dgm:pt>
  </dgm:ptLst>
  <dgm:cxnLst>
    <dgm:cxn modelId="{7DBBE1C5-62F2-4389-813F-A00308772922}" type="presOf" srcId="{3CF9E41D-20F0-4EDE-ABBC-24F6A51EFE6D}" destId="{8C820BA9-FFC3-4870-985D-1E040A86D377}" srcOrd="0" destOrd="0" presId="urn:microsoft.com/office/officeart/2008/layout/AscendingPictureAccentProcess"/>
    <dgm:cxn modelId="{1F17A41F-8959-4E15-99D2-639F3C423E25}" srcId="{B2482525-95A9-47A7-9CAD-8573FD024094}" destId="{9E3ACED2-986C-413E-B378-6082925793AB}" srcOrd="5" destOrd="0" parTransId="{0FEE4157-0E53-4A72-A75F-E49BA0B04B0B}" sibTransId="{E425F370-F4A5-4757-8393-CAC50E6F2A94}"/>
    <dgm:cxn modelId="{48EE2961-9802-4C92-98AC-9504928F5C71}" type="presOf" srcId="{E425F370-F4A5-4757-8393-CAC50E6F2A94}" destId="{83BFA9E6-296F-42DE-9F0E-3056A94B1D50}" srcOrd="0" destOrd="0" presId="urn:microsoft.com/office/officeart/2008/layout/AscendingPictureAccentProcess"/>
    <dgm:cxn modelId="{B3AD006E-F319-42E2-8D54-08D3A970D6F9}" type="presOf" srcId="{E3C30F02-1298-439B-A695-DAA281C87E7F}" destId="{EEA60390-CE87-44FB-BFEC-BCBF2711901C}" srcOrd="0" destOrd="0" presId="urn:microsoft.com/office/officeart/2008/layout/AscendingPictureAccentProcess"/>
    <dgm:cxn modelId="{187CF46F-BCFA-4964-818C-0FC347FF9082}" type="presOf" srcId="{256F8089-0607-47E5-A285-F1D04235F4C8}" destId="{8BC89164-02B5-40A3-8ACF-A50CF3795665}" srcOrd="0" destOrd="0" presId="urn:microsoft.com/office/officeart/2008/layout/AscendingPictureAccentProcess"/>
    <dgm:cxn modelId="{D374A30F-8D2B-432C-B01E-A36A9DC9FC66}" type="presOf" srcId="{9332DF62-BC35-4804-9F35-9803DB4E1933}" destId="{8C9B81F8-0B07-4A1D-9FB0-4D024BA347E1}" srcOrd="0" destOrd="0" presId="urn:microsoft.com/office/officeart/2008/layout/AscendingPictureAccentProcess"/>
    <dgm:cxn modelId="{2EF7647C-2B86-486A-B066-8DFE14CCCE04}" type="presOf" srcId="{295472FA-251C-459E-BCBA-03B18B66C484}" destId="{F3845F5F-9AFC-4A70-8653-F0B990F17A9D}" srcOrd="0" destOrd="0" presId="urn:microsoft.com/office/officeart/2008/layout/AscendingPictureAccentProcess"/>
    <dgm:cxn modelId="{84367826-7A26-43D9-9BCF-7EE32E8ED38A}" type="presOf" srcId="{AB6E93F2-64E8-49F4-AE36-FACC1DD0280C}" destId="{3C6385D9-3320-416E-85AB-CB0C32BA49D1}" srcOrd="0" destOrd="0" presId="urn:microsoft.com/office/officeart/2008/layout/AscendingPictureAccentProcess"/>
    <dgm:cxn modelId="{409B1B11-9B79-4972-A475-17BC20548DC9}" srcId="{B2482525-95A9-47A7-9CAD-8573FD024094}" destId="{3CF9E41D-20F0-4EDE-ABBC-24F6A51EFE6D}" srcOrd="2" destOrd="0" parTransId="{45D83731-2333-448B-B69D-A647831049B8}" sibTransId="{E3C30F02-1298-439B-A695-DAA281C87E7F}"/>
    <dgm:cxn modelId="{70B34FB4-888B-49CE-B1E2-FBD05DA80DB3}" srcId="{B2482525-95A9-47A7-9CAD-8573FD024094}" destId="{A4BBEA8D-8FAA-45DB-8E59-372E2490A2E7}" srcOrd="3" destOrd="0" parTransId="{A4299711-99EC-40A5-9154-60DC474C7ED0}" sibTransId="{9332DF62-BC35-4804-9F35-9803DB4E1933}"/>
    <dgm:cxn modelId="{261330B3-3860-4136-8A97-6ED9FB5C3381}" type="presOf" srcId="{9E3ACED2-986C-413E-B378-6082925793AB}" destId="{903CF80C-F863-4B91-A94D-B729EBB22B2E}" srcOrd="0" destOrd="0" presId="urn:microsoft.com/office/officeart/2008/layout/AscendingPictureAccentProcess"/>
    <dgm:cxn modelId="{CF4B9DDC-F59B-46D4-86D3-8A86C694719E}" type="presOf" srcId="{49809B89-5AA5-40B4-B702-74C25234CF66}" destId="{7DA24EC5-6C24-4874-843F-774B8F17C784}" srcOrd="0" destOrd="0" presId="urn:microsoft.com/office/officeart/2008/layout/AscendingPictureAccentProcess"/>
    <dgm:cxn modelId="{2696361C-95F3-42F5-BB6D-B7402BC614A8}" type="presOf" srcId="{A4BBEA8D-8FAA-45DB-8E59-372E2490A2E7}" destId="{A73D4DCE-334C-448F-B1E7-0D531C01673A}" srcOrd="0" destOrd="0" presId="urn:microsoft.com/office/officeart/2008/layout/AscendingPictureAccentProcess"/>
    <dgm:cxn modelId="{95962286-0AB4-4F77-9F10-A41F4055A2A7}" srcId="{B2482525-95A9-47A7-9CAD-8573FD024094}" destId="{AB6E93F2-64E8-49F4-AE36-FACC1DD0280C}" srcOrd="6" destOrd="0" parTransId="{6BE9EC68-4A67-4892-B808-17F6E454B3BE}" sibTransId="{4C16E183-B373-43D2-BB6E-169F41893785}"/>
    <dgm:cxn modelId="{870BA424-3E52-489D-9FA4-3B08E374039B}" type="presOf" srcId="{4C16E183-B373-43D2-BB6E-169F41893785}" destId="{477B0F91-A6AA-4F72-A49D-BEA291DB5658}" srcOrd="0" destOrd="0" presId="urn:microsoft.com/office/officeart/2008/layout/AscendingPictureAccentProcess"/>
    <dgm:cxn modelId="{E61811F1-BDEC-4D68-9CB4-E1579637D800}" srcId="{B2482525-95A9-47A7-9CAD-8573FD024094}" destId="{FC26B017-06B2-49EC-AF97-33525C2C16B8}" srcOrd="0" destOrd="0" parTransId="{321D2534-DA25-42F4-8213-336F4F7E1215}" sibTransId="{5689A02D-65D4-42BF-81CB-F4588349B1A5}"/>
    <dgm:cxn modelId="{1185A673-EF17-4F3A-AF97-C2B87D2CF776}" type="presOf" srcId="{B2482525-95A9-47A7-9CAD-8573FD024094}" destId="{20972A63-7CE2-444D-A9B1-43CD9E3985D6}" srcOrd="0" destOrd="0" presId="urn:microsoft.com/office/officeart/2008/layout/AscendingPictureAccentProcess"/>
    <dgm:cxn modelId="{18A1234D-329A-4BBF-86FE-F16784C22D1C}" type="presOf" srcId="{9CD552E7-D90E-4FB4-8E24-D5EF60CC7FDD}" destId="{366FCA6F-58E1-434A-9502-A14FE39AB9C8}" srcOrd="0" destOrd="0" presId="urn:microsoft.com/office/officeart/2008/layout/AscendingPictureAccentProcess"/>
    <dgm:cxn modelId="{9F2030AA-E83A-4F69-B6FD-688FEE6F4BD2}" type="presOf" srcId="{5689A02D-65D4-42BF-81CB-F4588349B1A5}" destId="{5532FE2C-73E4-45CF-BBBD-C37D8641E7E0}" srcOrd="0" destOrd="0" presId="urn:microsoft.com/office/officeart/2008/layout/AscendingPictureAccentProcess"/>
    <dgm:cxn modelId="{E9891A3B-28EA-4734-9982-81A6A4B36F11}" srcId="{B2482525-95A9-47A7-9CAD-8573FD024094}" destId="{9CD552E7-D90E-4FB4-8E24-D5EF60CC7FDD}" srcOrd="1" destOrd="0" parTransId="{A33FC9C1-4047-4C90-9B1D-2B0BEA694820}" sibTransId="{256F8089-0607-47E5-A285-F1D04235F4C8}"/>
    <dgm:cxn modelId="{420141FD-212D-44FA-B64E-291BC881D636}" srcId="{B2482525-95A9-47A7-9CAD-8573FD024094}" destId="{295472FA-251C-459E-BCBA-03B18B66C484}" srcOrd="4" destOrd="0" parTransId="{96B60C64-F946-47AB-8D71-1EB12690E05E}" sibTransId="{49809B89-5AA5-40B4-B702-74C25234CF66}"/>
    <dgm:cxn modelId="{13DA6D9F-CDAA-40D0-A7B8-291375CA1A88}" type="presOf" srcId="{FC26B017-06B2-49EC-AF97-33525C2C16B8}" destId="{D40660E9-CE53-4035-9E4F-C7B7F9F7C5E7}" srcOrd="0" destOrd="0" presId="urn:microsoft.com/office/officeart/2008/layout/AscendingPictureAccentProcess"/>
    <dgm:cxn modelId="{FFCF60EB-9DD9-49C9-A958-9FE7F0018746}" type="presParOf" srcId="{20972A63-7CE2-444D-A9B1-43CD9E3985D6}" destId="{44804D70-0D2D-4227-8CB7-AFEA4A038AB9}" srcOrd="0" destOrd="0" presId="urn:microsoft.com/office/officeart/2008/layout/AscendingPictureAccentProcess"/>
    <dgm:cxn modelId="{91156F92-E21E-49AB-949B-40DCDC9EF3E1}" type="presParOf" srcId="{20972A63-7CE2-444D-A9B1-43CD9E3985D6}" destId="{43637799-9149-4918-8A8F-75E27D6F9C32}" srcOrd="1" destOrd="0" presId="urn:microsoft.com/office/officeart/2008/layout/AscendingPictureAccentProcess"/>
    <dgm:cxn modelId="{9321C870-D71A-4E6D-B944-5C4F863E2C3B}" type="presParOf" srcId="{20972A63-7CE2-444D-A9B1-43CD9E3985D6}" destId="{460D5402-924D-4A7E-AA53-C4953D287EAB}" srcOrd="2" destOrd="0" presId="urn:microsoft.com/office/officeart/2008/layout/AscendingPictureAccentProcess"/>
    <dgm:cxn modelId="{4DB7F5C2-D511-40A1-8408-9B2E720D7D0B}" type="presParOf" srcId="{20972A63-7CE2-444D-A9B1-43CD9E3985D6}" destId="{1561F9BD-400C-4F75-91F7-8EFE6FD94CC9}" srcOrd="3" destOrd="0" presId="urn:microsoft.com/office/officeart/2008/layout/AscendingPictureAccentProcess"/>
    <dgm:cxn modelId="{470FF3F7-0D76-4991-9999-B23B8E585B8B}" type="presParOf" srcId="{20972A63-7CE2-444D-A9B1-43CD9E3985D6}" destId="{BC48F7F7-FE98-4542-B86A-EA4800930D39}" srcOrd="4" destOrd="0" presId="urn:microsoft.com/office/officeart/2008/layout/AscendingPictureAccentProcess"/>
    <dgm:cxn modelId="{A210BD9A-43F0-4E19-BFD2-0DA2A7570009}" type="presParOf" srcId="{20972A63-7CE2-444D-A9B1-43CD9E3985D6}" destId="{433B619B-9EBD-4A62-A0A9-0748376CD218}" srcOrd="5" destOrd="0" presId="urn:microsoft.com/office/officeart/2008/layout/AscendingPictureAccentProcess"/>
    <dgm:cxn modelId="{40F58261-1F3E-47BC-8CB7-602A216CB875}" type="presParOf" srcId="{20972A63-7CE2-444D-A9B1-43CD9E3985D6}" destId="{64E84A4A-520F-48FF-9AE5-09863BB3BCB5}" srcOrd="6" destOrd="0" presId="urn:microsoft.com/office/officeart/2008/layout/AscendingPictureAccentProcess"/>
    <dgm:cxn modelId="{5BAE9551-3F3C-488F-B6E6-B0F69B358DD1}" type="presParOf" srcId="{20972A63-7CE2-444D-A9B1-43CD9E3985D6}" destId="{E4877312-F2E8-4EFC-90E6-FEE23BC39C4C}" srcOrd="7" destOrd="0" presId="urn:microsoft.com/office/officeart/2008/layout/AscendingPictureAccentProcess"/>
    <dgm:cxn modelId="{E454EDAC-C65A-4060-B34F-B5586B687D6E}" type="presParOf" srcId="{20972A63-7CE2-444D-A9B1-43CD9E3985D6}" destId="{C3315270-E18B-4EA5-A34B-4E20CE5FBE7F}" srcOrd="8" destOrd="0" presId="urn:microsoft.com/office/officeart/2008/layout/AscendingPictureAccentProcess"/>
    <dgm:cxn modelId="{4E78DD7F-B7A3-4F44-8ADF-D0FB4B3BB7B4}" type="presParOf" srcId="{20972A63-7CE2-444D-A9B1-43CD9E3985D6}" destId="{25E42DFC-D6D6-43FF-8A84-F88A601945F6}" srcOrd="9" destOrd="0" presId="urn:microsoft.com/office/officeart/2008/layout/AscendingPictureAccentProcess"/>
    <dgm:cxn modelId="{AD02E96F-43BF-457A-86A9-D5CCE36BF3BA}" type="presParOf" srcId="{20972A63-7CE2-444D-A9B1-43CD9E3985D6}" destId="{A0FA1489-72EC-4E63-B8E4-86F02FAE01D4}" srcOrd="10" destOrd="0" presId="urn:microsoft.com/office/officeart/2008/layout/AscendingPictureAccentProcess"/>
    <dgm:cxn modelId="{F2DCCB62-1D39-40AE-B317-CE9C16AE3113}" type="presParOf" srcId="{20972A63-7CE2-444D-A9B1-43CD9E3985D6}" destId="{67AFF28C-A51B-4CC4-8EB4-A78DFE4CD6C4}" srcOrd="11" destOrd="0" presId="urn:microsoft.com/office/officeart/2008/layout/AscendingPictureAccentProcess"/>
    <dgm:cxn modelId="{2ACE2F79-EB24-4B59-BDFB-37815F26AF4B}" type="presParOf" srcId="{20972A63-7CE2-444D-A9B1-43CD9E3985D6}" destId="{9A0F14B4-BD98-402B-B3AB-E7FEF00195B3}" srcOrd="12" destOrd="0" presId="urn:microsoft.com/office/officeart/2008/layout/AscendingPictureAccentProcess"/>
    <dgm:cxn modelId="{166272B5-D56F-4F7B-B1B9-C3B5ED65DBB8}" type="presParOf" srcId="{20972A63-7CE2-444D-A9B1-43CD9E3985D6}" destId="{0AEA069F-8468-4D4D-AB85-AADB849EF830}" srcOrd="13" destOrd="0" presId="urn:microsoft.com/office/officeart/2008/layout/AscendingPictureAccentProcess"/>
    <dgm:cxn modelId="{2B5B2523-561E-43C6-BDB6-4BE683F5EA74}" type="presParOf" srcId="{20972A63-7CE2-444D-A9B1-43CD9E3985D6}" destId="{E0997813-8146-4CC2-92A4-F1B4F77E32A3}" srcOrd="14" destOrd="0" presId="urn:microsoft.com/office/officeart/2008/layout/AscendingPictureAccentProcess"/>
    <dgm:cxn modelId="{56271A88-41DE-4836-A710-70A4CF94E2C8}" type="presParOf" srcId="{20972A63-7CE2-444D-A9B1-43CD9E3985D6}" destId="{376E7C7C-F631-4672-8030-B69058F4F500}" srcOrd="15" destOrd="0" presId="urn:microsoft.com/office/officeart/2008/layout/AscendingPictureAccentProcess"/>
    <dgm:cxn modelId="{72AF22EA-FCED-4386-9AB5-D152CF2532D7}" type="presParOf" srcId="{20972A63-7CE2-444D-A9B1-43CD9E3985D6}" destId="{686FFA95-49B7-49E6-B9BE-C155DDA82FFD}" srcOrd="16" destOrd="0" presId="urn:microsoft.com/office/officeart/2008/layout/AscendingPictureAccentProcess"/>
    <dgm:cxn modelId="{C7A39E2C-8FB4-4E91-B74E-BD604843BD02}" type="presParOf" srcId="{20972A63-7CE2-444D-A9B1-43CD9E3985D6}" destId="{DD63ED59-BB2B-4A29-8884-99EF41008FE7}" srcOrd="17" destOrd="0" presId="urn:microsoft.com/office/officeart/2008/layout/AscendingPictureAccentProcess"/>
    <dgm:cxn modelId="{F67D1E1A-2751-4C3F-958D-5BF8F00133B8}" type="presParOf" srcId="{20972A63-7CE2-444D-A9B1-43CD9E3985D6}" destId="{D40660E9-CE53-4035-9E4F-C7B7F9F7C5E7}" srcOrd="18" destOrd="0" presId="urn:microsoft.com/office/officeart/2008/layout/AscendingPictureAccentProcess"/>
    <dgm:cxn modelId="{C0217666-EA8E-4587-9451-6489A38F9040}" type="presParOf" srcId="{20972A63-7CE2-444D-A9B1-43CD9E3985D6}" destId="{DF9CB7B1-1FF2-43D7-951F-BA690EF9C7E5}" srcOrd="19" destOrd="0" presId="urn:microsoft.com/office/officeart/2008/layout/AscendingPictureAccentProcess"/>
    <dgm:cxn modelId="{AD8A1492-3A66-4344-8045-6B655271402D}" type="presParOf" srcId="{DF9CB7B1-1FF2-43D7-951F-BA690EF9C7E5}" destId="{5532FE2C-73E4-45CF-BBBD-C37D8641E7E0}" srcOrd="0" destOrd="0" presId="urn:microsoft.com/office/officeart/2008/layout/AscendingPictureAccentProcess"/>
    <dgm:cxn modelId="{87A515DB-1D3C-4ACF-9704-65D0997C4B6F}" type="presParOf" srcId="{20972A63-7CE2-444D-A9B1-43CD9E3985D6}" destId="{366FCA6F-58E1-434A-9502-A14FE39AB9C8}" srcOrd="20" destOrd="0" presId="urn:microsoft.com/office/officeart/2008/layout/AscendingPictureAccentProcess"/>
    <dgm:cxn modelId="{192FF896-8154-4404-9C49-E1E69B3B1E69}" type="presParOf" srcId="{20972A63-7CE2-444D-A9B1-43CD9E3985D6}" destId="{A454D490-F3A4-45A6-ABE5-17688278169A}" srcOrd="21" destOrd="0" presId="urn:microsoft.com/office/officeart/2008/layout/AscendingPictureAccentProcess"/>
    <dgm:cxn modelId="{AF627332-D77C-441F-BB20-3DF385F50016}" type="presParOf" srcId="{A454D490-F3A4-45A6-ABE5-17688278169A}" destId="{8BC89164-02B5-40A3-8ACF-A50CF3795665}" srcOrd="0" destOrd="0" presId="urn:microsoft.com/office/officeart/2008/layout/AscendingPictureAccentProcess"/>
    <dgm:cxn modelId="{061410B9-4253-4E78-9ADA-0262F082BC94}" type="presParOf" srcId="{20972A63-7CE2-444D-A9B1-43CD9E3985D6}" destId="{8C820BA9-FFC3-4870-985D-1E040A86D377}" srcOrd="22" destOrd="0" presId="urn:microsoft.com/office/officeart/2008/layout/AscendingPictureAccentProcess"/>
    <dgm:cxn modelId="{17F09B42-1D91-4A03-B44D-DD763192D5DA}" type="presParOf" srcId="{20972A63-7CE2-444D-A9B1-43CD9E3985D6}" destId="{1060E5EC-EC7A-4DDD-98A1-203FC7BAAE5F}" srcOrd="23" destOrd="0" presId="urn:microsoft.com/office/officeart/2008/layout/AscendingPictureAccentProcess"/>
    <dgm:cxn modelId="{BC68CDD7-5868-4CE5-B356-4555DF59F860}" type="presParOf" srcId="{1060E5EC-EC7A-4DDD-98A1-203FC7BAAE5F}" destId="{EEA60390-CE87-44FB-BFEC-BCBF2711901C}" srcOrd="0" destOrd="0" presId="urn:microsoft.com/office/officeart/2008/layout/AscendingPictureAccentProcess"/>
    <dgm:cxn modelId="{9969F9CC-2600-49F3-8CEB-AFE156F63BBA}" type="presParOf" srcId="{20972A63-7CE2-444D-A9B1-43CD9E3985D6}" destId="{A73D4DCE-334C-448F-B1E7-0D531C01673A}" srcOrd="24" destOrd="0" presId="urn:microsoft.com/office/officeart/2008/layout/AscendingPictureAccentProcess"/>
    <dgm:cxn modelId="{A15D8330-5061-46F8-A784-F5F619A2C34F}" type="presParOf" srcId="{20972A63-7CE2-444D-A9B1-43CD9E3985D6}" destId="{AB275936-FAB5-436C-A8B5-602E75687716}" srcOrd="25" destOrd="0" presId="urn:microsoft.com/office/officeart/2008/layout/AscendingPictureAccentProcess"/>
    <dgm:cxn modelId="{7E1536C4-6471-4A0D-8909-14F9ED875000}" type="presParOf" srcId="{AB275936-FAB5-436C-A8B5-602E75687716}" destId="{8C9B81F8-0B07-4A1D-9FB0-4D024BA347E1}" srcOrd="0" destOrd="0" presId="urn:microsoft.com/office/officeart/2008/layout/AscendingPictureAccentProcess"/>
    <dgm:cxn modelId="{069F4284-4684-462B-B8D1-57852397EC38}" type="presParOf" srcId="{20972A63-7CE2-444D-A9B1-43CD9E3985D6}" destId="{F3845F5F-9AFC-4A70-8653-F0B990F17A9D}" srcOrd="26" destOrd="0" presId="urn:microsoft.com/office/officeart/2008/layout/AscendingPictureAccentProcess"/>
    <dgm:cxn modelId="{4AB4A3C5-12FF-469D-8C09-5B7AC062281C}" type="presParOf" srcId="{20972A63-7CE2-444D-A9B1-43CD9E3985D6}" destId="{FE2DACFD-4E0B-4500-A2ED-E6CC98768980}" srcOrd="27" destOrd="0" presId="urn:microsoft.com/office/officeart/2008/layout/AscendingPictureAccentProcess"/>
    <dgm:cxn modelId="{325CF97E-5A09-4E18-84E4-5D4A699927A9}" type="presParOf" srcId="{FE2DACFD-4E0B-4500-A2ED-E6CC98768980}" destId="{7DA24EC5-6C24-4874-843F-774B8F17C784}" srcOrd="0" destOrd="0" presId="urn:microsoft.com/office/officeart/2008/layout/AscendingPictureAccentProcess"/>
    <dgm:cxn modelId="{1B2D6CE5-89DC-49CE-8890-5F5572C3638F}" type="presParOf" srcId="{20972A63-7CE2-444D-A9B1-43CD9E3985D6}" destId="{903CF80C-F863-4B91-A94D-B729EBB22B2E}" srcOrd="28" destOrd="0" presId="urn:microsoft.com/office/officeart/2008/layout/AscendingPictureAccentProcess"/>
    <dgm:cxn modelId="{217AD077-CCBA-4D89-8AF6-ABFB7D2F449C}" type="presParOf" srcId="{20972A63-7CE2-444D-A9B1-43CD9E3985D6}" destId="{C1779BEF-435E-4218-B83E-E7B6BBE949D8}" srcOrd="29" destOrd="0" presId="urn:microsoft.com/office/officeart/2008/layout/AscendingPictureAccentProcess"/>
    <dgm:cxn modelId="{F45290BC-A691-40AB-9A5B-DF3BBCA6DDD9}" type="presParOf" srcId="{C1779BEF-435E-4218-B83E-E7B6BBE949D8}" destId="{83BFA9E6-296F-42DE-9F0E-3056A94B1D50}" srcOrd="0" destOrd="0" presId="urn:microsoft.com/office/officeart/2008/layout/AscendingPictureAccentProcess"/>
    <dgm:cxn modelId="{24A7E0A8-3196-4132-BACE-2016876BDBE8}" type="presParOf" srcId="{20972A63-7CE2-444D-A9B1-43CD9E3985D6}" destId="{3C6385D9-3320-416E-85AB-CB0C32BA49D1}" srcOrd="30" destOrd="0" presId="urn:microsoft.com/office/officeart/2008/layout/AscendingPictureAccentProcess"/>
    <dgm:cxn modelId="{3B3BA7E5-42B4-4120-B288-B8152E65CA6A}" type="presParOf" srcId="{20972A63-7CE2-444D-A9B1-43CD9E3985D6}" destId="{A4B9BBD8-9511-43C1-BD4D-D935A8F62E1A}" srcOrd="31" destOrd="0" presId="urn:microsoft.com/office/officeart/2008/layout/AscendingPictureAccentProcess"/>
    <dgm:cxn modelId="{2B71061C-0ACB-449A-BF42-D882A2475EC3}" type="presParOf" srcId="{A4B9BBD8-9511-43C1-BD4D-D935A8F62E1A}" destId="{477B0F91-A6AA-4F72-A49D-BEA291DB56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38F1C-9CCD-4FCC-A874-B16A9C1BCD51}">
      <dsp:nvSpPr>
        <dsp:cNvPr id="0" name=""/>
        <dsp:cNvSpPr/>
      </dsp:nvSpPr>
      <dsp:spPr>
        <a:xfrm>
          <a:off x="1901031" y="959043"/>
          <a:ext cx="2293937" cy="22939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What</a:t>
          </a:r>
          <a:r>
            <a:rPr lang="it-IT" sz="2800" kern="1200" dirty="0" smtClean="0"/>
            <a:t> </a:t>
          </a:r>
          <a:r>
            <a:rPr lang="it-IT" sz="2800" kern="1200" dirty="0" err="1" smtClean="0"/>
            <a:t>we</a:t>
          </a:r>
          <a:r>
            <a:rPr lang="it-IT" sz="2800" kern="1200" dirty="0" smtClean="0"/>
            <a:t> </a:t>
          </a:r>
          <a:r>
            <a:rPr lang="it-IT" sz="2800" kern="1200" dirty="0" err="1" smtClean="0"/>
            <a:t>waste</a:t>
          </a:r>
          <a:r>
            <a:rPr lang="it-IT" sz="2800" kern="1200" dirty="0" smtClean="0"/>
            <a:t> and </a:t>
          </a:r>
          <a:r>
            <a:rPr lang="it-IT" sz="2800" kern="1200" dirty="0" err="1" smtClean="0"/>
            <a:t>how</a:t>
          </a:r>
          <a:r>
            <a:rPr lang="it-IT" sz="2800" kern="1200" dirty="0" smtClean="0"/>
            <a:t> </a:t>
          </a:r>
          <a:r>
            <a:rPr lang="it-IT" sz="2800" kern="1200" dirty="0" err="1" smtClean="0"/>
            <a:t>much</a:t>
          </a:r>
          <a:endParaRPr lang="it-IT" sz="2800" kern="1200" dirty="0"/>
        </a:p>
      </dsp:txBody>
      <dsp:txXfrm>
        <a:off x="2236970" y="1294982"/>
        <a:ext cx="1622059" cy="1622059"/>
      </dsp:txXfrm>
    </dsp:sp>
    <dsp:sp modelId="{5F50DCD5-6917-4EE0-BBBB-62F45223F237}">
      <dsp:nvSpPr>
        <dsp:cNvPr id="0" name=""/>
        <dsp:cNvSpPr/>
      </dsp:nvSpPr>
      <dsp:spPr>
        <a:xfrm>
          <a:off x="2474515" y="37803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30%</a:t>
          </a:r>
          <a:endParaRPr lang="it-IT" sz="2800" kern="1200" dirty="0"/>
        </a:p>
      </dsp:txBody>
      <dsp:txXfrm>
        <a:off x="2642485" y="205773"/>
        <a:ext cx="811028" cy="811028"/>
      </dsp:txXfrm>
    </dsp:sp>
    <dsp:sp modelId="{83306E86-CEE9-405D-B092-BB9E09DC3CCD}">
      <dsp:nvSpPr>
        <dsp:cNvPr id="0" name=""/>
        <dsp:cNvSpPr/>
      </dsp:nvSpPr>
      <dsp:spPr>
        <a:xfrm>
          <a:off x="3643137" y="600582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45%</a:t>
          </a:r>
          <a:endParaRPr lang="it-IT" sz="2800" kern="1200" dirty="0"/>
        </a:p>
      </dsp:txBody>
      <dsp:txXfrm>
        <a:off x="3811107" y="768552"/>
        <a:ext cx="811028" cy="811028"/>
      </dsp:txXfrm>
    </dsp:sp>
    <dsp:sp modelId="{C63A11C2-ECBC-46A4-A5C4-B93A489B8B8B}">
      <dsp:nvSpPr>
        <dsp:cNvPr id="0" name=""/>
        <dsp:cNvSpPr/>
      </dsp:nvSpPr>
      <dsp:spPr>
        <a:xfrm>
          <a:off x="3931763" y="1865135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20%</a:t>
          </a:r>
          <a:endParaRPr lang="it-IT" sz="2800" kern="1200" dirty="0"/>
        </a:p>
      </dsp:txBody>
      <dsp:txXfrm>
        <a:off x="4099733" y="2033105"/>
        <a:ext cx="811028" cy="811028"/>
      </dsp:txXfrm>
    </dsp:sp>
    <dsp:sp modelId="{ED3A1A46-CD03-4C22-BA37-ACE009DD0194}">
      <dsp:nvSpPr>
        <dsp:cNvPr id="0" name=""/>
        <dsp:cNvSpPr/>
      </dsp:nvSpPr>
      <dsp:spPr>
        <a:xfrm>
          <a:off x="3123051" y="2879227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20%</a:t>
          </a:r>
          <a:endParaRPr lang="it-IT" sz="2800" kern="1200" dirty="0"/>
        </a:p>
      </dsp:txBody>
      <dsp:txXfrm>
        <a:off x="3291021" y="3047197"/>
        <a:ext cx="811028" cy="811028"/>
      </dsp:txXfrm>
    </dsp:sp>
    <dsp:sp modelId="{8F0F578B-BF89-4E15-9B32-D2736DEF838F}">
      <dsp:nvSpPr>
        <dsp:cNvPr id="0" name=""/>
        <dsp:cNvSpPr/>
      </dsp:nvSpPr>
      <dsp:spPr>
        <a:xfrm>
          <a:off x="1825979" y="2879227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45%</a:t>
          </a:r>
          <a:endParaRPr lang="it-IT" sz="2800" kern="1200" dirty="0"/>
        </a:p>
      </dsp:txBody>
      <dsp:txXfrm>
        <a:off x="1993949" y="3047197"/>
        <a:ext cx="811028" cy="811028"/>
      </dsp:txXfrm>
    </dsp:sp>
    <dsp:sp modelId="{18BD4C29-1865-40BA-96B6-59038596538B}">
      <dsp:nvSpPr>
        <dsp:cNvPr id="0" name=""/>
        <dsp:cNvSpPr/>
      </dsp:nvSpPr>
      <dsp:spPr>
        <a:xfrm>
          <a:off x="1017267" y="1865135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30%</a:t>
          </a:r>
          <a:endParaRPr lang="it-IT" sz="2800" kern="1200" dirty="0"/>
        </a:p>
      </dsp:txBody>
      <dsp:txXfrm>
        <a:off x="1185237" y="2033105"/>
        <a:ext cx="811028" cy="811028"/>
      </dsp:txXfrm>
    </dsp:sp>
    <dsp:sp modelId="{F05366FA-E9C2-4251-B759-9885DB24D1B6}">
      <dsp:nvSpPr>
        <dsp:cNvPr id="0" name=""/>
        <dsp:cNvSpPr/>
      </dsp:nvSpPr>
      <dsp:spPr>
        <a:xfrm>
          <a:off x="1305893" y="600582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20%</a:t>
          </a:r>
          <a:endParaRPr lang="it-IT" sz="2800" kern="1200" dirty="0"/>
        </a:p>
      </dsp:txBody>
      <dsp:txXfrm>
        <a:off x="1473863" y="768552"/>
        <a:ext cx="811028" cy="81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04D70-0D2D-4227-8CB7-AFEA4A038AB9}">
      <dsp:nvSpPr>
        <dsp:cNvPr id="0" name=""/>
        <dsp:cNvSpPr/>
      </dsp:nvSpPr>
      <dsp:spPr>
        <a:xfrm>
          <a:off x="2365166" y="4035193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7799-9149-4918-8A8F-75E27D6F9C32}">
      <dsp:nvSpPr>
        <dsp:cNvPr id="0" name=""/>
        <dsp:cNvSpPr/>
      </dsp:nvSpPr>
      <dsp:spPr>
        <a:xfrm>
          <a:off x="2256199" y="4084210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D5402-924D-4A7E-AA53-C4953D287EAB}">
      <dsp:nvSpPr>
        <dsp:cNvPr id="0" name=""/>
        <dsp:cNvSpPr/>
      </dsp:nvSpPr>
      <dsp:spPr>
        <a:xfrm>
          <a:off x="2145712" y="4126291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1F9BD-400C-4F75-91F7-8EFE6FD94CC9}">
      <dsp:nvSpPr>
        <dsp:cNvPr id="0" name=""/>
        <dsp:cNvSpPr/>
      </dsp:nvSpPr>
      <dsp:spPr>
        <a:xfrm>
          <a:off x="2034211" y="4161436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8F7F7-FE98-4542-B86A-EA4800930D39}">
      <dsp:nvSpPr>
        <dsp:cNvPr id="0" name=""/>
        <dsp:cNvSpPr/>
      </dsp:nvSpPr>
      <dsp:spPr>
        <a:xfrm>
          <a:off x="1921696" y="4189644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B619B-9EBD-4A62-A0A9-0748376CD218}">
      <dsp:nvSpPr>
        <dsp:cNvPr id="0" name=""/>
        <dsp:cNvSpPr/>
      </dsp:nvSpPr>
      <dsp:spPr>
        <a:xfrm>
          <a:off x="3046334" y="3532533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84A4A-520F-48FF-9AE5-09863BB3BCB5}">
      <dsp:nvSpPr>
        <dsp:cNvPr id="0" name=""/>
        <dsp:cNvSpPr/>
      </dsp:nvSpPr>
      <dsp:spPr>
        <a:xfrm>
          <a:off x="2952572" y="3624556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77312-F2E8-4EFC-90E6-FEE23BC39C4C}">
      <dsp:nvSpPr>
        <dsp:cNvPr id="0" name=""/>
        <dsp:cNvSpPr/>
      </dsp:nvSpPr>
      <dsp:spPr>
        <a:xfrm>
          <a:off x="3478653" y="2964208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15270-E18B-4EA5-A34B-4E20CE5FBE7F}">
      <dsp:nvSpPr>
        <dsp:cNvPr id="0" name=""/>
        <dsp:cNvSpPr/>
      </dsp:nvSpPr>
      <dsp:spPr>
        <a:xfrm>
          <a:off x="3787815" y="2319582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42DFC-D6D6-43FF-8A84-F88A601945F6}">
      <dsp:nvSpPr>
        <dsp:cNvPr id="0" name=""/>
        <dsp:cNvSpPr/>
      </dsp:nvSpPr>
      <dsp:spPr>
        <a:xfrm>
          <a:off x="3978887" y="1651373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1489-72EC-4E63-B8E4-86F02FAE01D4}">
      <dsp:nvSpPr>
        <dsp:cNvPr id="0" name=""/>
        <dsp:cNvSpPr/>
      </dsp:nvSpPr>
      <dsp:spPr>
        <a:xfrm>
          <a:off x="4066567" y="992874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FF28C-A51B-4CC4-8EB4-A78DFE4CD6C4}">
      <dsp:nvSpPr>
        <dsp:cNvPr id="0" name=""/>
        <dsp:cNvSpPr/>
      </dsp:nvSpPr>
      <dsp:spPr>
        <a:xfrm>
          <a:off x="3935807" y="131831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F14B4-BD98-402B-B3AB-E7FEF00195B3}">
      <dsp:nvSpPr>
        <dsp:cNvPr id="0" name=""/>
        <dsp:cNvSpPr/>
      </dsp:nvSpPr>
      <dsp:spPr>
        <a:xfrm>
          <a:off x="4020446" y="67091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A069F-8468-4D4D-AB85-AADB849EF830}">
      <dsp:nvSpPr>
        <dsp:cNvPr id="0" name=""/>
        <dsp:cNvSpPr/>
      </dsp:nvSpPr>
      <dsp:spPr>
        <a:xfrm>
          <a:off x="4105085" y="2814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97813-8146-4CC2-92A4-F1B4F77E32A3}">
      <dsp:nvSpPr>
        <dsp:cNvPr id="0" name=""/>
        <dsp:cNvSpPr/>
      </dsp:nvSpPr>
      <dsp:spPr>
        <a:xfrm>
          <a:off x="4189218" y="67091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E7C7C-F631-4672-8030-B69058F4F500}">
      <dsp:nvSpPr>
        <dsp:cNvPr id="0" name=""/>
        <dsp:cNvSpPr/>
      </dsp:nvSpPr>
      <dsp:spPr>
        <a:xfrm>
          <a:off x="4273857" y="131831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FFA95-49B7-49E6-B9BE-C155DDA82FFD}">
      <dsp:nvSpPr>
        <dsp:cNvPr id="0" name=""/>
        <dsp:cNvSpPr/>
      </dsp:nvSpPr>
      <dsp:spPr>
        <a:xfrm>
          <a:off x="4105085" y="138768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3ED59-BB2B-4A29-8884-99EF41008FE7}">
      <dsp:nvSpPr>
        <dsp:cNvPr id="0" name=""/>
        <dsp:cNvSpPr/>
      </dsp:nvSpPr>
      <dsp:spPr>
        <a:xfrm>
          <a:off x="4105085" y="275184"/>
          <a:ext cx="56257" cy="5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660E9-CE53-4035-9E4F-C7B7F9F7C5E7}">
      <dsp:nvSpPr>
        <dsp:cNvPr id="0" name=""/>
        <dsp:cNvSpPr/>
      </dsp:nvSpPr>
      <dsp:spPr>
        <a:xfrm>
          <a:off x="1610761" y="4295923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Journalist</a:t>
          </a:r>
          <a:endParaRPr lang="it-IT" sz="1200" kern="1200" dirty="0"/>
        </a:p>
      </dsp:txBody>
      <dsp:txXfrm>
        <a:off x="1626653" y="4311815"/>
        <a:ext cx="1182561" cy="293765"/>
      </dsp:txXfrm>
    </dsp:sp>
    <dsp:sp modelId="{5532FE2C-73E4-45CF-BBBD-C37D8641E7E0}">
      <dsp:nvSpPr>
        <dsp:cNvPr id="0" name=""/>
        <dsp:cNvSpPr/>
      </dsp:nvSpPr>
      <dsp:spPr>
        <a:xfrm>
          <a:off x="1273978" y="3979160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FCA6F-58E1-434A-9502-A14FE39AB9C8}">
      <dsp:nvSpPr>
        <dsp:cNvPr id="0" name=""/>
        <dsp:cNvSpPr/>
      </dsp:nvSpPr>
      <dsp:spPr>
        <a:xfrm>
          <a:off x="2754658" y="3880200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NGO </a:t>
          </a:r>
          <a:r>
            <a:rPr lang="it-IT" sz="1200" kern="1200" dirty="0" err="1" smtClean="0"/>
            <a:t>Activist</a:t>
          </a:r>
          <a:endParaRPr lang="it-IT" sz="1200" kern="1200" dirty="0"/>
        </a:p>
      </dsp:txBody>
      <dsp:txXfrm>
        <a:off x="2770550" y="3896092"/>
        <a:ext cx="1182561" cy="293765"/>
      </dsp:txXfrm>
    </dsp:sp>
    <dsp:sp modelId="{8BC89164-02B5-40A3-8ACF-A50CF3795665}">
      <dsp:nvSpPr>
        <dsp:cNvPr id="0" name=""/>
        <dsp:cNvSpPr/>
      </dsp:nvSpPr>
      <dsp:spPr>
        <a:xfrm>
          <a:off x="2417875" y="3563436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20BA9-FFC3-4870-985D-1E040A86D377}">
      <dsp:nvSpPr>
        <dsp:cNvPr id="0" name=""/>
        <dsp:cNvSpPr/>
      </dsp:nvSpPr>
      <dsp:spPr>
        <a:xfrm>
          <a:off x="3318751" y="3313262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Educator</a:t>
          </a:r>
          <a:endParaRPr lang="it-IT" sz="1200" kern="1200" dirty="0"/>
        </a:p>
      </dsp:txBody>
      <dsp:txXfrm>
        <a:off x="3334643" y="3329154"/>
        <a:ext cx="1182561" cy="293765"/>
      </dsp:txXfrm>
    </dsp:sp>
    <dsp:sp modelId="{EEA60390-CE87-44FB-BFEC-BCBF2711901C}">
      <dsp:nvSpPr>
        <dsp:cNvPr id="0" name=""/>
        <dsp:cNvSpPr/>
      </dsp:nvSpPr>
      <dsp:spPr>
        <a:xfrm>
          <a:off x="2981968" y="2996498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4DCE-334C-448F-B1E7-0D531C01673A}">
      <dsp:nvSpPr>
        <dsp:cNvPr id="0" name=""/>
        <dsp:cNvSpPr/>
      </dsp:nvSpPr>
      <dsp:spPr>
        <a:xfrm>
          <a:off x="3678088" y="2688521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Policy Maker</a:t>
          </a:r>
          <a:endParaRPr lang="it-IT" sz="1200" kern="1200" dirty="0"/>
        </a:p>
      </dsp:txBody>
      <dsp:txXfrm>
        <a:off x="3693980" y="2704413"/>
        <a:ext cx="1182561" cy="293765"/>
      </dsp:txXfrm>
    </dsp:sp>
    <dsp:sp modelId="{8C9B81F8-0B07-4A1D-9FB0-4D024BA347E1}">
      <dsp:nvSpPr>
        <dsp:cNvPr id="0" name=""/>
        <dsp:cNvSpPr/>
      </dsp:nvSpPr>
      <dsp:spPr>
        <a:xfrm>
          <a:off x="3341305" y="2372219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5F5F-9AFC-4A70-8653-F0B990F17A9D}">
      <dsp:nvSpPr>
        <dsp:cNvPr id="0" name=""/>
        <dsp:cNvSpPr/>
      </dsp:nvSpPr>
      <dsp:spPr>
        <a:xfrm>
          <a:off x="3934540" y="2027710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Researcher</a:t>
          </a:r>
          <a:endParaRPr lang="it-IT" sz="1200" kern="1200" dirty="0"/>
        </a:p>
      </dsp:txBody>
      <dsp:txXfrm>
        <a:off x="3950432" y="2043602"/>
        <a:ext cx="1182561" cy="293765"/>
      </dsp:txXfrm>
    </dsp:sp>
    <dsp:sp modelId="{7DA24EC5-6C24-4874-843F-774B8F17C784}">
      <dsp:nvSpPr>
        <dsp:cNvPr id="0" name=""/>
        <dsp:cNvSpPr/>
      </dsp:nvSpPr>
      <dsp:spPr>
        <a:xfrm>
          <a:off x="3597757" y="1710946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CF80C-F863-4B91-A94D-B729EBB22B2E}">
      <dsp:nvSpPr>
        <dsp:cNvPr id="0" name=""/>
        <dsp:cNvSpPr/>
      </dsp:nvSpPr>
      <dsp:spPr>
        <a:xfrm>
          <a:off x="4080505" y="1371061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Farmer</a:t>
          </a:r>
          <a:endParaRPr lang="it-IT" sz="1200" kern="1200" dirty="0"/>
        </a:p>
      </dsp:txBody>
      <dsp:txXfrm>
        <a:off x="4096397" y="1386953"/>
        <a:ext cx="1182561" cy="293765"/>
      </dsp:txXfrm>
    </dsp:sp>
    <dsp:sp modelId="{83BFA9E6-296F-42DE-9F0E-3056A94B1D50}">
      <dsp:nvSpPr>
        <dsp:cNvPr id="0" name=""/>
        <dsp:cNvSpPr/>
      </dsp:nvSpPr>
      <dsp:spPr>
        <a:xfrm>
          <a:off x="3743721" y="1054297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385D9-3320-416E-85AB-CB0C32BA49D1}">
      <dsp:nvSpPr>
        <dsp:cNvPr id="0" name=""/>
        <dsp:cNvSpPr/>
      </dsp:nvSpPr>
      <dsp:spPr>
        <a:xfrm>
          <a:off x="4160076" y="737996"/>
          <a:ext cx="1214345" cy="325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Food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Industry</a:t>
          </a:r>
          <a:endParaRPr lang="it-IT" sz="1200" kern="1200" dirty="0"/>
        </a:p>
      </dsp:txBody>
      <dsp:txXfrm>
        <a:off x="4175968" y="753888"/>
        <a:ext cx="1182561" cy="293765"/>
      </dsp:txXfrm>
    </dsp:sp>
    <dsp:sp modelId="{477B0F91-A6AA-4F72-A49D-BEA291DB5658}">
      <dsp:nvSpPr>
        <dsp:cNvPr id="0" name=""/>
        <dsp:cNvSpPr/>
      </dsp:nvSpPr>
      <dsp:spPr>
        <a:xfrm>
          <a:off x="3723577" y="400866"/>
          <a:ext cx="563079" cy="56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A6469DC-3347-46A6-9D7E-7025EFE80D6F}" type="datetimeFigureOut">
              <a:rPr lang="it-IT" smtClean="0"/>
              <a:t>14/09/2015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CBD91A4-788E-4E8E-8581-6C255E351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91A4-788E-4E8E-8581-6C255E35140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0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11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12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4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13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1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14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6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15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48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16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0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17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4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3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4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5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6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7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7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9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8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889" indent="-285726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2907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070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232" indent="-228581" eaLnBrk="0" hangingPunct="0"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eaLnBrk="1" hangingPunct="1"/>
            <a:fld id="{FB6C9847-5FD3-4AD7-97CB-4C0E96D842CE}" type="slidenum">
              <a:rPr lang="it-IT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10</a:t>
            </a:fld>
            <a:endParaRPr lang="it-IT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3F4-D61F-4184-9EC1-5A0981077C88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82" y="606855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48FD-460D-4674-A4FD-37221F072D72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8110-31D8-4773-A195-3991F9342F6C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3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B35-4D5D-48CC-BAFE-FDED46F7F614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3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77EC-8A3A-4FC9-A6D6-98F659DEC380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11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1A62-2E32-4BDF-9440-BB6DE4FCE918}" type="datetime1">
              <a:rPr lang="it-IT" smtClean="0"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694-808B-46F5-9FE6-7E810C817BE0}" type="datetime1">
              <a:rPr lang="it-IT" smtClean="0"/>
              <a:t>14/09/2015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23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8340-0B5B-4D6E-991F-DCD7D23C910B}" type="datetime1">
              <a:rPr lang="it-IT" smtClean="0"/>
              <a:t>14/09/2015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FB89-BE7A-477B-8D2B-74BE6F60ECBF}" type="datetime1">
              <a:rPr lang="it-IT" smtClean="0"/>
              <a:t>14/09/2015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9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D36C-6630-43B9-AA74-448C5D8444D8}" type="datetime1">
              <a:rPr lang="it-IT" smtClean="0"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1C0-0C3A-4FFB-93DA-8037F7A667E0}" type="datetime1">
              <a:rPr lang="it-IT" smtClean="0"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7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FF65-0038-4669-8489-5B805AB8237D}" type="datetime1">
              <a:rPr lang="it-IT" smtClean="0"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AD4E-5CC5-404B-8333-5219F31EE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GTPKKOVoz4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559948"/>
            <a:ext cx="7816994" cy="96596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32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32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32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 </a:t>
            </a:r>
            <a:r>
              <a:rPr lang="it-IT" sz="3200" b="1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THE BCFN YOUTH MANIFESTO</a:t>
            </a:r>
            <a:r>
              <a:rPr lang="it-IT" sz="32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32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Brandon Grotesque Black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Brandon Grotesque Black"/>
              </a:rPr>
            </a:br>
            <a:endParaRPr lang="it-IT" sz="3200" dirty="0">
              <a:solidFill>
                <a:schemeClr val="tx2"/>
              </a:solidFill>
              <a:latin typeface="Brandon Grotesque Blac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382179" y="5134945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solidFill>
                  <a:schemeClr val="tx2"/>
                </a:solidFill>
                <a:latin typeface="Brandon Grotesque Black"/>
              </a:rPr>
              <a:t>Parma</a:t>
            </a:r>
            <a:r>
              <a:rPr lang="it-IT" sz="2000" i="1" dirty="0">
                <a:solidFill>
                  <a:schemeClr val="tx2"/>
                </a:solidFill>
                <a:latin typeface="Brandon Grotesque Black"/>
              </a:rPr>
              <a:t>, </a:t>
            </a:r>
            <a:r>
              <a:rPr lang="it-IT" sz="2000" i="1" dirty="0" err="1" smtClean="0">
                <a:solidFill>
                  <a:schemeClr val="tx2"/>
                </a:solidFill>
                <a:latin typeface="Brandon Grotesque Black"/>
              </a:rPr>
              <a:t>September</a:t>
            </a:r>
            <a:r>
              <a:rPr lang="it-IT" sz="2000" i="1" dirty="0" smtClean="0">
                <a:solidFill>
                  <a:schemeClr val="tx2"/>
                </a:solidFill>
                <a:latin typeface="Brandon Grotesque Black"/>
              </a:rPr>
              <a:t> 21-22</a:t>
            </a:r>
            <a:endParaRPr lang="it-IT" sz="2000" i="1" dirty="0">
              <a:solidFill>
                <a:schemeClr val="tx2"/>
              </a:solidFill>
              <a:latin typeface="Brandon Grotesque Black"/>
            </a:endParaRPr>
          </a:p>
          <a:p>
            <a:r>
              <a:rPr lang="it-IT" sz="2000" i="1" dirty="0">
                <a:solidFill>
                  <a:schemeClr val="tx2"/>
                </a:solidFill>
                <a:latin typeface="Brandon Grotesque Black"/>
              </a:rPr>
              <a:t>Milan, </a:t>
            </a:r>
            <a:r>
              <a:rPr lang="it-IT" sz="2000" i="1" dirty="0" err="1" smtClean="0">
                <a:solidFill>
                  <a:schemeClr val="tx2"/>
                </a:solidFill>
                <a:latin typeface="Brandon Grotesque Black"/>
              </a:rPr>
              <a:t>September</a:t>
            </a:r>
            <a:r>
              <a:rPr lang="it-IT" sz="2000" i="1" dirty="0" smtClean="0">
                <a:solidFill>
                  <a:schemeClr val="tx2"/>
                </a:solidFill>
                <a:latin typeface="Brandon Grotesque Black"/>
              </a:rPr>
              <a:t> 23</a:t>
            </a:r>
            <a:endParaRPr lang="it-IT" sz="2000" i="1" dirty="0">
              <a:solidFill>
                <a:schemeClr val="tx2"/>
              </a:solidFill>
              <a:latin typeface="Brandon Grotesque Black"/>
            </a:endParaRPr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11" y="5842831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021854" y="3815033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24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Wasting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food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is</a:t>
            </a:r>
            <a: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wasting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money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: the </a:t>
            </a: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economic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value</a:t>
            </a:r>
            <a:r>
              <a:rPr lang="it-IT" sz="2400" dirty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of </a:t>
            </a:r>
            <a:r>
              <a:rPr lang="it-IT" sz="2400" dirty="0" err="1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sustainability</a:t>
            </a:r>
            <a:endParaRPr lang="it-IT" sz="2400" dirty="0" smtClean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  <a:p>
            <a:endParaRPr lang="it-IT" sz="2400" dirty="0">
              <a:solidFill>
                <a:schemeClr val="tx2"/>
              </a:solidFill>
              <a:latin typeface="Brandon Grotesque Black"/>
              <a:ea typeface="+mn-ea"/>
              <a:cs typeface="+mn-cs"/>
            </a:endParaRPr>
          </a:p>
          <a:p>
            <a: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Monica Rivelli </a:t>
            </a:r>
            <a:b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>             </a:t>
            </a:r>
            <a: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chemeClr val="tx2"/>
                </a:solidFill>
                <a:latin typeface="Brandon Grotesque Black"/>
                <a:ea typeface="+mn-ea"/>
                <a:cs typeface="+mn-cs"/>
              </a:rPr>
            </a:br>
            <a:r>
              <a:rPr lang="it-IT" sz="2400" dirty="0" smtClean="0">
                <a:solidFill>
                  <a:schemeClr val="tx2"/>
                </a:solidFill>
                <a:latin typeface="Brandon Grotesque Black"/>
              </a:rPr>
              <a:t/>
            </a:r>
            <a:br>
              <a:rPr lang="it-IT" sz="2400" dirty="0" smtClean="0">
                <a:solidFill>
                  <a:schemeClr val="tx2"/>
                </a:solidFill>
                <a:latin typeface="Brandon Grotesque Black"/>
              </a:rPr>
            </a:br>
            <a:endParaRPr lang="it-IT" sz="2400" dirty="0">
              <a:solidFill>
                <a:schemeClr val="tx2"/>
              </a:solidFill>
              <a:latin typeface="Brandon Grotesque Black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639" y="896528"/>
            <a:ext cx="3484884" cy="12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294647" y="2702538"/>
            <a:ext cx="8856917" cy="108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it-IT" sz="1100" b="1" dirty="0"/>
          </a:p>
          <a:p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Water: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quantity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water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produce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each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year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the world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250,000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billion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more or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quantity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meet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domestic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consumption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water of a city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New York for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120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years</a:t>
            </a:r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Soil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extension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agricultural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soil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necessary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produce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each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year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the world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1.4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billion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hectares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approximately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30% of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agricultural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area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available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global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level</a:t>
            </a:r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each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year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the world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responsible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entering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into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atmosphere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3.3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billion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tonnes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CO2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equivalent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(CO2eq).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were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country,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would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be the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third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producer in the world </a:t>
            </a:r>
            <a:r>
              <a:rPr lang="it-IT" sz="2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after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US and China</a:t>
            </a:r>
            <a:r>
              <a:rPr lang="it-IT" sz="11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0526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99792" y="752093"/>
            <a:ext cx="415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chemeClr val="tx2"/>
                </a:solidFill>
              </a:rPr>
              <a:t>Food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wastage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footprint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20272" y="6407750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FAO, 2013</a:t>
            </a:r>
            <a:endParaRPr lang="it-IT" sz="11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53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-36512" y="1334386"/>
            <a:ext cx="2981209" cy="108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1,000 billions dollars/year</a:t>
            </a:r>
          </a:p>
          <a:p>
            <a:pPr algn="ctr"/>
            <a:r>
              <a:rPr lang="en-US" sz="2000" dirty="0"/>
              <a:t>(wasted food costs)</a:t>
            </a:r>
          </a:p>
          <a:p>
            <a:pPr algn="ctr"/>
            <a:endParaRPr lang="it-IT" sz="1100" dirty="0"/>
          </a:p>
          <a:p>
            <a:pPr algn="ctr"/>
            <a:endParaRPr lang="it-IT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0526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824" y="770398"/>
            <a:ext cx="3085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chemeClr val="tx2"/>
                </a:solidFill>
              </a:rPr>
              <a:t>Costs</a:t>
            </a:r>
            <a:r>
              <a:rPr lang="it-IT" sz="3200" b="1" dirty="0" smtClean="0">
                <a:solidFill>
                  <a:schemeClr val="tx2"/>
                </a:solidFill>
              </a:rPr>
              <a:t> Accounting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20272" y="6407750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FAO, 2013</a:t>
            </a:r>
            <a:endParaRPr lang="it-IT" sz="11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886935" y="1331162"/>
            <a:ext cx="2981209" cy="108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700 billions dollars/year</a:t>
            </a:r>
          </a:p>
          <a:p>
            <a:pPr algn="ctr"/>
            <a:r>
              <a:rPr lang="it-IT" sz="2000" dirty="0" smtClean="0"/>
              <a:t>(</a:t>
            </a:r>
            <a:r>
              <a:rPr lang="it-IT" sz="2000" dirty="0" err="1" smtClean="0"/>
              <a:t>environmental</a:t>
            </a:r>
            <a:r>
              <a:rPr lang="it-IT" sz="2000" dirty="0" smtClean="0"/>
              <a:t> </a:t>
            </a:r>
            <a:r>
              <a:rPr lang="it-IT" sz="2000" dirty="0" err="1" smtClean="0"/>
              <a:t>costs</a:t>
            </a:r>
            <a:r>
              <a:rPr lang="it-IT" sz="2000" dirty="0" smtClean="0"/>
              <a:t>)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endParaRPr lang="it-IT" sz="1100" dirty="0"/>
          </a:p>
          <a:p>
            <a:pPr algn="ctr"/>
            <a:endParaRPr lang="it-IT" sz="1100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911271" y="1331162"/>
            <a:ext cx="2981209" cy="108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900 billion dollars/year</a:t>
            </a:r>
          </a:p>
          <a:p>
            <a:pPr algn="ctr"/>
            <a:r>
              <a:rPr lang="en-US" sz="2000" dirty="0"/>
              <a:t>(social costs)</a:t>
            </a:r>
          </a:p>
          <a:p>
            <a:pPr algn="ctr"/>
            <a:endParaRPr lang="it-IT" sz="1100" dirty="0"/>
          </a:p>
          <a:p>
            <a:pPr algn="ctr"/>
            <a:endParaRPr lang="it-IT" sz="11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31758" y="15457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+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12078" y="1553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+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155551" y="2204864"/>
            <a:ext cx="2952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examples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 err="1">
                <a:solidFill>
                  <a:schemeClr val="tx2"/>
                </a:solidFill>
              </a:rPr>
              <a:t>C</a:t>
            </a:r>
            <a:r>
              <a:rPr lang="it-IT" sz="1600" dirty="0" err="1" smtClean="0">
                <a:solidFill>
                  <a:schemeClr val="tx2"/>
                </a:solidFill>
              </a:rPr>
              <a:t>onflicts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related</a:t>
            </a:r>
            <a:r>
              <a:rPr lang="it-IT" sz="1600" dirty="0">
                <a:solidFill>
                  <a:schemeClr val="tx2"/>
                </a:solidFill>
              </a:rPr>
              <a:t> to </a:t>
            </a:r>
            <a:r>
              <a:rPr lang="it-IT" sz="1600" dirty="0" err="1">
                <a:solidFill>
                  <a:schemeClr val="tx2"/>
                </a:solidFill>
              </a:rPr>
              <a:t>scarcity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err="1">
                <a:solidFill>
                  <a:schemeClr val="tx2"/>
                </a:solidFill>
              </a:rPr>
              <a:t>resources</a:t>
            </a:r>
            <a:r>
              <a:rPr lang="it-IT" sz="1600" dirty="0">
                <a:solidFill>
                  <a:schemeClr val="tx2"/>
                </a:solidFill>
              </a:rPr>
              <a:t>, with </a:t>
            </a:r>
            <a:r>
              <a:rPr lang="it-IT" sz="1600" dirty="0" err="1">
                <a:solidFill>
                  <a:schemeClr val="tx2"/>
                </a:solidFill>
              </a:rPr>
              <a:t>particular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reference</a:t>
            </a:r>
            <a:r>
              <a:rPr lang="it-IT" sz="1600" dirty="0">
                <a:solidFill>
                  <a:schemeClr val="tx2"/>
                </a:solidFill>
              </a:rPr>
              <a:t> to the </a:t>
            </a:r>
            <a:r>
              <a:rPr lang="it-IT" sz="1600" dirty="0" err="1">
                <a:solidFill>
                  <a:schemeClr val="tx2"/>
                </a:solidFill>
              </a:rPr>
              <a:t>agricultural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soil</a:t>
            </a:r>
            <a:r>
              <a:rPr lang="it-IT" sz="1600" dirty="0" smtClean="0">
                <a:solidFill>
                  <a:schemeClr val="tx2"/>
                </a:solidFill>
              </a:rPr>
              <a:t> – 396 </a:t>
            </a:r>
            <a:r>
              <a:rPr lang="it-IT" sz="1600" dirty="0" err="1">
                <a:solidFill>
                  <a:schemeClr val="tx2"/>
                </a:solidFill>
              </a:rPr>
              <a:t>billion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 smtClean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 err="1" smtClean="0">
                <a:solidFill>
                  <a:schemeClr val="tx2"/>
                </a:solidFill>
              </a:rPr>
              <a:t>Loss</a:t>
            </a:r>
            <a:r>
              <a:rPr lang="it-IT" sz="1600" dirty="0" smtClean="0">
                <a:solidFill>
                  <a:schemeClr val="tx2"/>
                </a:solidFill>
              </a:rPr>
              <a:t> of self-</a:t>
            </a:r>
            <a:r>
              <a:rPr lang="it-IT" sz="1600" dirty="0" err="1" smtClean="0">
                <a:solidFill>
                  <a:schemeClr val="tx2"/>
                </a:solidFill>
              </a:rPr>
              <a:t>sustenance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ability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caused</a:t>
            </a:r>
            <a:r>
              <a:rPr lang="it-IT" sz="1600" dirty="0">
                <a:solidFill>
                  <a:schemeClr val="tx2"/>
                </a:solidFill>
              </a:rPr>
              <a:t>, in the first </a:t>
            </a:r>
            <a:r>
              <a:rPr lang="it-IT" sz="1600" dirty="0" err="1">
                <a:solidFill>
                  <a:schemeClr val="tx2"/>
                </a:solidFill>
              </a:rPr>
              <a:t>place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dirty="0" smtClean="0">
                <a:solidFill>
                  <a:schemeClr val="tx2"/>
                </a:solidFill>
              </a:rPr>
              <a:t>by </a:t>
            </a:r>
            <a:r>
              <a:rPr lang="it-IT" sz="1600" dirty="0" err="1" smtClean="0">
                <a:solidFill>
                  <a:schemeClr val="tx2"/>
                </a:solidFill>
              </a:rPr>
              <a:t>soil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erosion</a:t>
            </a:r>
            <a:r>
              <a:rPr lang="it-IT" sz="1600" dirty="0" smtClean="0">
                <a:solidFill>
                  <a:schemeClr val="tx2"/>
                </a:solidFill>
              </a:rPr>
              <a:t> – 333 </a:t>
            </a:r>
            <a:r>
              <a:rPr lang="it-IT" sz="1600" dirty="0" err="1" smtClean="0">
                <a:solidFill>
                  <a:schemeClr val="tx2"/>
                </a:solidFill>
              </a:rPr>
              <a:t>billion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 smtClean="0">
                <a:solidFill>
                  <a:schemeClr val="tx2"/>
                </a:solidFill>
              </a:rPr>
              <a:t>The </a:t>
            </a:r>
            <a:r>
              <a:rPr lang="it-IT" sz="1600" dirty="0" err="1">
                <a:solidFill>
                  <a:schemeClr val="tx2"/>
                </a:solidFill>
              </a:rPr>
              <a:t>adverse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effects</a:t>
            </a:r>
            <a:r>
              <a:rPr lang="it-IT" sz="1600" dirty="0">
                <a:solidFill>
                  <a:schemeClr val="tx2"/>
                </a:solidFill>
              </a:rPr>
              <a:t> on human </a:t>
            </a:r>
            <a:r>
              <a:rPr lang="it-IT" sz="1600" dirty="0" err="1">
                <a:solidFill>
                  <a:schemeClr val="tx2"/>
                </a:solidFill>
              </a:rPr>
              <a:t>health</a:t>
            </a:r>
            <a:r>
              <a:rPr lang="it-IT" sz="1600" dirty="0">
                <a:solidFill>
                  <a:schemeClr val="tx2"/>
                </a:solidFill>
              </a:rPr>
              <a:t> due </a:t>
            </a:r>
            <a:r>
              <a:rPr lang="it-IT" sz="1600" dirty="0" smtClean="0">
                <a:solidFill>
                  <a:schemeClr val="tx2"/>
                </a:solidFill>
              </a:rPr>
              <a:t>to </a:t>
            </a:r>
            <a:r>
              <a:rPr lang="it-IT" sz="1600" dirty="0" err="1" smtClean="0">
                <a:solidFill>
                  <a:schemeClr val="tx2"/>
                </a:solidFill>
              </a:rPr>
              <a:t>pesticides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used</a:t>
            </a:r>
            <a:r>
              <a:rPr lang="it-IT" sz="1600" dirty="0">
                <a:solidFill>
                  <a:schemeClr val="tx2"/>
                </a:solidFill>
              </a:rPr>
              <a:t> in </a:t>
            </a:r>
            <a:r>
              <a:rPr lang="it-IT" sz="1600" dirty="0" err="1" smtClean="0">
                <a:solidFill>
                  <a:schemeClr val="tx2"/>
                </a:solidFill>
              </a:rPr>
              <a:t>agriculture</a:t>
            </a:r>
            <a:r>
              <a:rPr lang="it-IT" sz="1600" dirty="0" smtClean="0">
                <a:solidFill>
                  <a:schemeClr val="tx2"/>
                </a:solidFill>
              </a:rPr>
              <a:t> – </a:t>
            </a:r>
            <a:r>
              <a:rPr lang="it-IT" sz="1600" dirty="0">
                <a:solidFill>
                  <a:schemeClr val="tx2"/>
                </a:solidFill>
              </a:rPr>
              <a:t>153 </a:t>
            </a:r>
            <a:r>
              <a:rPr lang="it-IT" sz="1600" dirty="0" err="1">
                <a:solidFill>
                  <a:schemeClr val="tx2"/>
                </a:solidFill>
              </a:rPr>
              <a:t>billion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dollars</a:t>
            </a:r>
            <a:r>
              <a:rPr lang="it-IT" sz="1600" dirty="0">
                <a:solidFill>
                  <a:schemeClr val="tx2"/>
                </a:solidFill>
              </a:rPr>
              <a:t>/</a:t>
            </a:r>
            <a:r>
              <a:rPr lang="it-IT" sz="1600" dirty="0" err="1">
                <a:solidFill>
                  <a:schemeClr val="tx2"/>
                </a:solidFill>
              </a:rPr>
              <a:t>year</a:t>
            </a:r>
            <a:endParaRPr lang="it-IT" sz="1600" dirty="0">
              <a:solidFill>
                <a:schemeClr val="tx2"/>
              </a:solidFill>
            </a:endParaRPr>
          </a:p>
          <a:p>
            <a:endParaRPr lang="it-IT" sz="1600" dirty="0" smtClean="0">
              <a:solidFill>
                <a:schemeClr val="tx2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43808" y="2204864"/>
            <a:ext cx="3451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examples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 err="1" smtClean="0">
                <a:solidFill>
                  <a:schemeClr val="tx2"/>
                </a:solidFill>
              </a:rPr>
              <a:t>Climate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changes</a:t>
            </a:r>
            <a:r>
              <a:rPr lang="it-IT" sz="1600" dirty="0" smtClean="0">
                <a:solidFill>
                  <a:schemeClr val="tx2"/>
                </a:solidFill>
              </a:rPr>
              <a:t> – 394 </a:t>
            </a:r>
            <a:r>
              <a:rPr lang="it-IT" sz="1600" dirty="0" err="1" smtClean="0">
                <a:solidFill>
                  <a:schemeClr val="tx2"/>
                </a:solidFill>
              </a:rPr>
              <a:t>billion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 smtClean="0">
              <a:solidFill>
                <a:schemeClr val="tx2"/>
              </a:solidFill>
            </a:endParaRPr>
          </a:p>
          <a:p>
            <a:endParaRPr lang="it-IT" sz="1600" dirty="0" smtClean="0">
              <a:solidFill>
                <a:schemeClr val="tx2"/>
              </a:solidFill>
            </a:endParaRPr>
          </a:p>
          <a:p>
            <a:r>
              <a:rPr lang="it-IT" sz="1600" dirty="0" smtClean="0">
                <a:solidFill>
                  <a:schemeClr val="tx2"/>
                </a:solidFill>
              </a:rPr>
              <a:t>Water </a:t>
            </a:r>
            <a:r>
              <a:rPr lang="it-IT" sz="1600" dirty="0" err="1">
                <a:solidFill>
                  <a:schemeClr val="tx2"/>
                </a:solidFill>
              </a:rPr>
              <a:t>scarcity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dirty="0" err="1" smtClean="0">
                <a:solidFill>
                  <a:schemeClr val="tx2"/>
                </a:solidFill>
              </a:rPr>
              <a:t>specially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in </a:t>
            </a:r>
            <a:r>
              <a:rPr lang="it-IT" sz="1600" dirty="0" err="1">
                <a:solidFill>
                  <a:schemeClr val="tx2"/>
                </a:solidFill>
              </a:rPr>
              <a:t>arid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regions</a:t>
            </a:r>
            <a:r>
              <a:rPr lang="it-IT" sz="1600" dirty="0">
                <a:solidFill>
                  <a:schemeClr val="tx2"/>
                </a:solidFill>
              </a:rPr>
              <a:t> of the </a:t>
            </a:r>
            <a:r>
              <a:rPr lang="it-IT" sz="1600" dirty="0" smtClean="0">
                <a:solidFill>
                  <a:schemeClr val="tx2"/>
                </a:solidFill>
              </a:rPr>
              <a:t>world – 164 </a:t>
            </a:r>
            <a:r>
              <a:rPr lang="it-IT" sz="1600" dirty="0" err="1" smtClean="0">
                <a:solidFill>
                  <a:schemeClr val="tx2"/>
                </a:solidFill>
              </a:rPr>
              <a:t>billion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 smtClean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 err="1">
                <a:solidFill>
                  <a:schemeClr val="tx2"/>
                </a:solidFill>
              </a:rPr>
              <a:t>Loss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err="1">
                <a:solidFill>
                  <a:schemeClr val="tx2"/>
                </a:solidFill>
              </a:rPr>
              <a:t>soil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nutrients</a:t>
            </a:r>
            <a:r>
              <a:rPr lang="it-IT" sz="1600" dirty="0" smtClean="0">
                <a:solidFill>
                  <a:schemeClr val="tx2"/>
                </a:solidFill>
              </a:rPr>
              <a:t> and </a:t>
            </a:r>
            <a:r>
              <a:rPr lang="it-IT" sz="1600" dirty="0" err="1" smtClean="0">
                <a:solidFill>
                  <a:schemeClr val="tx2"/>
                </a:solidFill>
              </a:rPr>
              <a:t>reduction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of </a:t>
            </a:r>
            <a:r>
              <a:rPr lang="it-IT" sz="1600" dirty="0" err="1">
                <a:solidFill>
                  <a:schemeClr val="tx2"/>
                </a:solidFill>
              </a:rPr>
              <a:t>crop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yields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 - 35 </a:t>
            </a:r>
            <a:r>
              <a:rPr lang="it-IT" sz="1600" dirty="0" err="1" smtClean="0">
                <a:solidFill>
                  <a:schemeClr val="tx2"/>
                </a:solidFill>
              </a:rPr>
              <a:t>bilion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 smtClean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 err="1" smtClean="0">
                <a:solidFill>
                  <a:schemeClr val="tx2"/>
                </a:solidFill>
              </a:rPr>
              <a:t>Impacts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caused</a:t>
            </a:r>
            <a:r>
              <a:rPr lang="it-IT" sz="1600" dirty="0">
                <a:solidFill>
                  <a:schemeClr val="tx2"/>
                </a:solidFill>
              </a:rPr>
              <a:t> by the use of </a:t>
            </a:r>
            <a:r>
              <a:rPr lang="it-IT" sz="1600" dirty="0" err="1">
                <a:solidFill>
                  <a:schemeClr val="tx2"/>
                </a:solidFill>
              </a:rPr>
              <a:t>pesticides</a:t>
            </a:r>
            <a:r>
              <a:rPr lang="it-IT" sz="1600" dirty="0">
                <a:solidFill>
                  <a:schemeClr val="tx2"/>
                </a:solidFill>
              </a:rPr>
              <a:t> in </a:t>
            </a:r>
            <a:r>
              <a:rPr lang="it-IT" sz="1600" dirty="0" err="1">
                <a:solidFill>
                  <a:schemeClr val="tx2"/>
                </a:solidFill>
              </a:rPr>
              <a:t>agriculture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dirty="0" smtClean="0">
                <a:solidFill>
                  <a:schemeClr val="tx2"/>
                </a:solidFill>
              </a:rPr>
              <a:t>the </a:t>
            </a:r>
            <a:r>
              <a:rPr lang="it-IT" sz="1600" dirty="0" err="1">
                <a:solidFill>
                  <a:schemeClr val="tx2"/>
                </a:solidFill>
              </a:rPr>
              <a:t>loss</a:t>
            </a:r>
            <a:r>
              <a:rPr lang="it-IT" sz="1600" dirty="0">
                <a:solidFill>
                  <a:schemeClr val="tx2"/>
                </a:solidFill>
              </a:rPr>
              <a:t> of the </a:t>
            </a:r>
            <a:r>
              <a:rPr lang="it-IT" sz="1600" dirty="0" err="1">
                <a:solidFill>
                  <a:schemeClr val="tx2"/>
                </a:solidFill>
              </a:rPr>
              <a:t>ability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err="1">
                <a:solidFill>
                  <a:schemeClr val="tx2"/>
                </a:solidFill>
              </a:rPr>
              <a:t>pollination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insects</a:t>
            </a:r>
            <a:r>
              <a:rPr lang="it-IT" sz="1600" dirty="0">
                <a:solidFill>
                  <a:schemeClr val="tx2"/>
                </a:solidFill>
              </a:rPr>
              <a:t> , </a:t>
            </a:r>
            <a:r>
              <a:rPr lang="it-IT" sz="1600" dirty="0" err="1" smtClean="0">
                <a:solidFill>
                  <a:schemeClr val="tx2"/>
                </a:solidFill>
              </a:rPr>
              <a:t>overfishing</a:t>
            </a:r>
            <a:r>
              <a:rPr lang="it-IT" sz="1600" dirty="0" smtClean="0">
                <a:solidFill>
                  <a:schemeClr val="tx2"/>
                </a:solidFill>
              </a:rPr>
              <a:t> – 32 </a:t>
            </a:r>
            <a:r>
              <a:rPr lang="it-IT" sz="1600" dirty="0" err="1" smtClean="0">
                <a:solidFill>
                  <a:schemeClr val="tx2"/>
                </a:solidFill>
              </a:rPr>
              <a:t>billion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dollars</a:t>
            </a:r>
            <a:r>
              <a:rPr lang="it-IT" sz="1600" dirty="0" smtClean="0">
                <a:solidFill>
                  <a:schemeClr val="tx2"/>
                </a:solidFill>
              </a:rPr>
              <a:t>/</a:t>
            </a:r>
            <a:r>
              <a:rPr lang="it-IT" sz="1600" dirty="0" err="1" smtClean="0">
                <a:solidFill>
                  <a:schemeClr val="tx2"/>
                </a:solidFill>
              </a:rPr>
              <a:t>year</a:t>
            </a:r>
            <a:endParaRPr lang="it-IT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73632" y="3632466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3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ost</a:t>
            </a:r>
            <a:r>
              <a:rPr lang="en-US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food thrown away by households could have been eaten. </a:t>
            </a:r>
            <a:endParaRPr lang="it-IT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411760" y="784988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chemeClr val="tx2"/>
                </a:solidFill>
              </a:rPr>
              <a:t>Households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wasting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food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31640" y="2033846"/>
            <a:ext cx="6945577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schemeClr val="tx2"/>
                </a:solidFill>
              </a:rPr>
              <a:t>In </a:t>
            </a:r>
            <a:r>
              <a:rPr lang="it-IT" sz="3200" dirty="0" err="1">
                <a:solidFill>
                  <a:schemeClr val="tx2"/>
                </a:solidFill>
              </a:rPr>
              <a:t>Italy</a:t>
            </a:r>
            <a:r>
              <a:rPr lang="it-IT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wasting food costs the average family with children € </a:t>
            </a:r>
            <a:r>
              <a:rPr lang="en-US" sz="3200" dirty="0" smtClean="0">
                <a:solidFill>
                  <a:schemeClr val="tx2"/>
                </a:solidFill>
              </a:rPr>
              <a:t>6,5 </a:t>
            </a:r>
            <a:r>
              <a:rPr lang="en-US" sz="3200" dirty="0">
                <a:solidFill>
                  <a:schemeClr val="tx2"/>
                </a:solidFill>
              </a:rPr>
              <a:t>per </a:t>
            </a:r>
            <a:r>
              <a:rPr lang="en-US" sz="3200" dirty="0" smtClean="0">
                <a:solidFill>
                  <a:schemeClr val="tx2"/>
                </a:solidFill>
              </a:rPr>
              <a:t>week.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73632" y="1730216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Why </a:t>
            </a:r>
            <a:r>
              <a:rPr lang="en-US" sz="3200" b="1" dirty="0">
                <a:solidFill>
                  <a:schemeClr val="tx2"/>
                </a:solidFill>
              </a:rPr>
              <a:t>does </a:t>
            </a:r>
            <a:r>
              <a:rPr lang="en-US" sz="3200" b="1" dirty="0" smtClean="0">
                <a:solidFill>
                  <a:schemeClr val="tx2"/>
                </a:solidFill>
              </a:rPr>
              <a:t>food </a:t>
            </a:r>
            <a:r>
              <a:rPr lang="en-US" sz="3200" b="1" dirty="0">
                <a:solidFill>
                  <a:schemeClr val="tx2"/>
                </a:solidFill>
              </a:rPr>
              <a:t>go to </a:t>
            </a:r>
            <a:r>
              <a:rPr lang="en-US" sz="3200" b="1" dirty="0" smtClean="0">
                <a:solidFill>
                  <a:schemeClr val="tx2"/>
                </a:solidFill>
              </a:rPr>
              <a:t>waste?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Cooking and preparing too much</a:t>
            </a:r>
          </a:p>
          <a:p>
            <a:r>
              <a:rPr lang="en-US" sz="3200" dirty="0">
                <a:solidFill>
                  <a:schemeClr val="tx2"/>
                </a:solidFill>
              </a:rPr>
              <a:t>Not using up food in time</a:t>
            </a:r>
          </a:p>
          <a:p>
            <a:r>
              <a:rPr lang="en-US" sz="3200" dirty="0">
                <a:solidFill>
                  <a:schemeClr val="tx2"/>
                </a:solidFill>
              </a:rPr>
              <a:t>Not eating food before its use-by date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1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27584" y="2276872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What </a:t>
            </a:r>
            <a:r>
              <a:rPr lang="en-US" sz="3200" b="1" dirty="0">
                <a:solidFill>
                  <a:schemeClr val="tx2"/>
                </a:solidFill>
              </a:rPr>
              <a:t>foods are we most likely to waste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The top </a:t>
            </a:r>
            <a:r>
              <a:rPr lang="en-US" sz="3200" dirty="0" smtClean="0">
                <a:solidFill>
                  <a:schemeClr val="tx2"/>
                </a:solidFill>
              </a:rPr>
              <a:t>five: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fresh fruit</a:t>
            </a:r>
          </a:p>
          <a:p>
            <a:r>
              <a:rPr lang="en-US" sz="3200" dirty="0">
                <a:solidFill>
                  <a:schemeClr val="tx2"/>
                </a:solidFill>
              </a:rPr>
              <a:t>meat and fish</a:t>
            </a:r>
          </a:p>
          <a:p>
            <a:r>
              <a:rPr lang="en-US" sz="3200" dirty="0">
                <a:solidFill>
                  <a:schemeClr val="tx2"/>
                </a:solidFill>
              </a:rPr>
              <a:t>bread and bakery products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dairy produce</a:t>
            </a:r>
          </a:p>
          <a:p>
            <a:r>
              <a:rPr lang="en-US" sz="3200" dirty="0">
                <a:solidFill>
                  <a:schemeClr val="tx2"/>
                </a:solidFill>
              </a:rPr>
              <a:t>rice and pasta</a:t>
            </a:r>
          </a:p>
          <a:p>
            <a:pPr algn="l"/>
            <a:endParaRPr lang="it-IT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27584" y="2564904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How </a:t>
            </a:r>
            <a:r>
              <a:rPr lang="en-US" sz="3200" b="1" dirty="0">
                <a:solidFill>
                  <a:schemeClr val="tx2"/>
                </a:solidFill>
              </a:rPr>
              <a:t>can we prevent food waste and save money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Pre-plan meals to avoid unnecessary buying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Always write a shopping list</a:t>
            </a:r>
          </a:p>
          <a:p>
            <a:r>
              <a:rPr lang="en-US" sz="3200" dirty="0">
                <a:solidFill>
                  <a:schemeClr val="tx2"/>
                </a:solidFill>
              </a:rPr>
              <a:t>Perfect portions - only cook what you need </a:t>
            </a:r>
          </a:p>
          <a:p>
            <a:r>
              <a:rPr lang="en-US" sz="3200" dirty="0">
                <a:solidFill>
                  <a:schemeClr val="tx2"/>
                </a:solidFill>
              </a:rPr>
              <a:t>Store and freeze leftovers</a:t>
            </a:r>
          </a:p>
          <a:p>
            <a:r>
              <a:rPr lang="en-US" sz="3200" dirty="0">
                <a:solidFill>
                  <a:schemeClr val="tx2"/>
                </a:solidFill>
              </a:rPr>
              <a:t>Use up leftovers</a:t>
            </a:r>
          </a:p>
          <a:p>
            <a:pPr algn="l"/>
            <a:endParaRPr lang="it-IT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-180528" y="1748737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value</a:t>
            </a: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 of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food</a:t>
            </a: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it-IT" sz="320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value</a:t>
            </a: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3200" dirty="0">
                <a:solidFill>
                  <a:schemeClr val="tx2"/>
                </a:solidFill>
                <a:latin typeface="+mn-lt"/>
              </a:rPr>
              <a:t>of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sustainability</a:t>
            </a:r>
            <a:endParaRPr lang="it-IT" sz="3200" dirty="0" smtClean="0">
              <a:solidFill>
                <a:schemeClr val="tx2"/>
              </a:solidFill>
              <a:latin typeface="+mn-lt"/>
            </a:endParaRPr>
          </a:p>
          <a:p>
            <a:r>
              <a:rPr lang="it-IT" sz="320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value</a:t>
            </a: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 of </a:t>
            </a:r>
            <a:r>
              <a:rPr lang="it-IT" sz="3200" dirty="0" err="1" smtClean="0">
                <a:solidFill>
                  <a:schemeClr val="tx2"/>
                </a:solidFill>
                <a:latin typeface="+mn-lt"/>
              </a:rPr>
              <a:t>money</a:t>
            </a:r>
            <a:endParaRPr lang="it-IT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7811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</a:rPr>
              <a:t>How can we prevent food waste and save money?</a:t>
            </a:r>
            <a:endParaRPr lang="it-IT" b="1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What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you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will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do </a:t>
            </a:r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if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you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were</a:t>
            </a:r>
            <a:r>
              <a:rPr lang="it-IT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35" name="Diagramma 34"/>
          <p:cNvGraphicFramePr/>
          <p:nvPr>
            <p:extLst>
              <p:ext uri="{D42A27DB-BD31-4B8C-83A1-F6EECF244321}">
                <p14:modId xmlns:p14="http://schemas.microsoft.com/office/powerpoint/2010/main" val="1280881778"/>
              </p:ext>
            </p:extLst>
          </p:nvPr>
        </p:nvGraphicFramePr>
        <p:xfrm>
          <a:off x="3021650" y="1899945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Rettangolo 36"/>
          <p:cNvSpPr/>
          <p:nvPr/>
        </p:nvSpPr>
        <p:spPr>
          <a:xfrm>
            <a:off x="5098050" y="14911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  <a:latin typeface="Brandon Grotesque Black"/>
              </a:rPr>
              <a:t>Tell</a:t>
            </a:r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Brandon Grotesque Black"/>
              </a:rPr>
              <a:t>your</a:t>
            </a:r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Brandon Grotesque Black"/>
              </a:rPr>
              <a:t>solutions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3457192"/>
            <a:ext cx="5611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 more a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value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give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value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1,000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billions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dollars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year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Wasting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wasting</a:t>
            </a:r>
            <a:r>
              <a:rPr 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money</a:t>
            </a:r>
            <a:r>
              <a:rPr 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it-IT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73050" y="476672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>
                <a:solidFill>
                  <a:schemeClr val="tx2"/>
                </a:solidFill>
              </a:rPr>
              <a:t>Think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>
                <a:solidFill>
                  <a:schemeClr val="tx2"/>
                </a:solidFill>
              </a:rPr>
              <a:t>about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it!</a:t>
            </a:r>
            <a:endParaRPr lang="it-IT" sz="3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73632" y="1730216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Thank you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m.rivelli@feduf.it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73050" y="4890231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	https</a:t>
            </a:r>
            <a:r>
              <a:rPr lang="it-IT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://www.youtube.com/watch?v=VGTPKKOVoz4</a:t>
            </a:r>
            <a:endParaRPr lang="it-IT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2790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GTPKKOVoz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63329" y="836712"/>
            <a:ext cx="581734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96" tmFilter="0, 0; 0.125,0.2665; 0.25,0.4; 0.375,0.465; 0.5,0.5;  0.625,0.535; 0.75,0.6; 0.875,0.7335; 1,1">
                                          <p:stCondLst>
                                            <p:cond delay="10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8" tmFilter="0, 0; 0.125,0.2665; 0.25,0.4; 0.375,0.465; 0.5,0.5;  0.625,0.535; 0.75,0.6; 0.875,0.7335; 1,1">
                                          <p:stCondLst>
                                            <p:cond delay="21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1" tmFilter="0, 0; 0.125,0.2665; 0.25,0.4; 0.375,0.465; 0.5,0.5;  0.625,0.535; 0.75,0.6; 0.875,0.7335; 1,1">
                                          <p:stCondLst>
                                            <p:cond delay="27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3">
                                          <p:stCondLst>
                                            <p:cond delay="107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4" decel="50000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3">
                                          <p:stCondLst>
                                            <p:cond delay="21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4" decel="50000">
                                          <p:stCondLst>
                                            <p:cond delay="22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3">
                                          <p:stCondLst>
                                            <p:cond delay="27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4" decel="50000">
                                          <p:stCondLst>
                                            <p:cond delay="27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3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4" decel="50000">
                                          <p:stCondLst>
                                            <p:cond delay="3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27584" y="2564904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6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it-IT" sz="6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it-IT" sz="6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6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it-IT" sz="6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6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6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</a:rPr>
            </a:br>
            <a:endParaRPr lang="it-IT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11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27584" y="3471143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Italy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wasting </a:t>
            </a: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food costs the average family with children 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€ 338 a year?</a:t>
            </a:r>
          </a:p>
          <a:p>
            <a:endParaRPr lang="en-US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it-IT" sz="3200" b="1" dirty="0" err="1">
                <a:solidFill>
                  <a:schemeClr val="tx2"/>
                </a:solidFill>
              </a:rPr>
              <a:t>Wasted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err="1">
                <a:solidFill>
                  <a:schemeClr val="tx2"/>
                </a:solidFill>
              </a:rPr>
              <a:t>food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smtClean="0">
                <a:solidFill>
                  <a:schemeClr val="tx2"/>
                </a:solidFill>
              </a:rPr>
              <a:t>in </a:t>
            </a:r>
            <a:r>
              <a:rPr lang="it-IT" sz="3200" b="1" dirty="0" err="1" smtClean="0">
                <a:solidFill>
                  <a:schemeClr val="tx2"/>
                </a:solidFill>
              </a:rPr>
              <a:t>Italy</a:t>
            </a:r>
            <a:r>
              <a:rPr lang="it-IT" sz="3200" b="1" dirty="0" smtClean="0">
                <a:solidFill>
                  <a:schemeClr val="tx2"/>
                </a:solidFill>
              </a:rPr>
              <a:t> = 5,5 </a:t>
            </a:r>
            <a:r>
              <a:rPr lang="it-IT" sz="3200" b="1" dirty="0" err="1">
                <a:solidFill>
                  <a:schemeClr val="tx2"/>
                </a:solidFill>
              </a:rPr>
              <a:t>million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err="1">
                <a:solidFill>
                  <a:schemeClr val="tx2"/>
                </a:solidFill>
              </a:rPr>
              <a:t>tonnes</a:t>
            </a:r>
            <a:r>
              <a:rPr lang="it-IT" sz="3200" b="1" dirty="0">
                <a:solidFill>
                  <a:schemeClr val="tx2"/>
                </a:solidFill>
              </a:rPr>
              <a:t>  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it-IT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730" y="720210"/>
            <a:ext cx="3082540" cy="20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27584" y="3471143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 the UK  </a:t>
            </a: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wasting food costs the average family with children £680 a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year?</a:t>
            </a:r>
          </a:p>
          <a:p>
            <a:endParaRPr lang="en-US" sz="3200" dirty="0" smtClean="0"/>
          </a:p>
          <a:p>
            <a:r>
              <a:rPr lang="it-IT" sz="3200" b="1" dirty="0" err="1">
                <a:solidFill>
                  <a:schemeClr val="tx2"/>
                </a:solidFill>
              </a:rPr>
              <a:t>Wasted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food</a:t>
            </a:r>
            <a:r>
              <a:rPr lang="it-IT" sz="3200" b="1" dirty="0" smtClean="0">
                <a:solidFill>
                  <a:schemeClr val="tx2"/>
                </a:solidFill>
              </a:rPr>
              <a:t> in the UK </a:t>
            </a:r>
            <a:r>
              <a:rPr lang="it-IT" sz="3200" b="1" dirty="0">
                <a:solidFill>
                  <a:schemeClr val="tx2"/>
                </a:solidFill>
              </a:rPr>
              <a:t>= </a:t>
            </a:r>
            <a:r>
              <a:rPr lang="it-IT" sz="3200" b="1" dirty="0" smtClean="0">
                <a:solidFill>
                  <a:schemeClr val="tx2"/>
                </a:solidFill>
              </a:rPr>
              <a:t>7,2 </a:t>
            </a:r>
            <a:r>
              <a:rPr lang="it-IT" sz="3200" b="1" dirty="0" err="1">
                <a:solidFill>
                  <a:schemeClr val="tx2"/>
                </a:solidFill>
              </a:rPr>
              <a:t>million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tonnes</a:t>
            </a:r>
            <a:endParaRPr lang="it-IT" sz="3200" b="1" dirty="0" smtClean="0">
              <a:solidFill>
                <a:schemeClr val="tx2"/>
              </a:solidFill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67909"/>
            <a:ext cx="2615952" cy="173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0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0257" y="1556792"/>
            <a:ext cx="89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andon Grotesque Black"/>
              </a:rPr>
              <a:t> </a:t>
            </a:r>
            <a:endParaRPr lang="it-IT" dirty="0">
              <a:solidFill>
                <a:schemeClr val="tx2"/>
              </a:solidFill>
              <a:latin typeface="Brandon Grotesque Black"/>
            </a:endParaRPr>
          </a:p>
        </p:txBody>
      </p:sp>
      <p:sp>
        <p:nvSpPr>
          <p:cNvPr id="3" name="AutoShape 2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ate il nostro gioc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71600" y="3933056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it-IT" sz="3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over the world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wasting </a:t>
            </a: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food costs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800-1,000 billion dollars a year?</a:t>
            </a:r>
          </a:p>
          <a:p>
            <a:endParaRPr lang="en-US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Wasted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alla over the world = 1,3 </a:t>
            </a:r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billion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tonnes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</a:t>
            </a:r>
            <a:endParaRPr lang="it-IT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30" y="5877272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54" y="1124744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287083" y="2462939"/>
            <a:ext cx="8856917" cy="108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it-IT" sz="1100" b="1" dirty="0"/>
          </a:p>
          <a:p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Every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year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1/3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annual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production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ends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up in the trash,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enough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feed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it-IT" sz="6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times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more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830 </a:t>
            </a:r>
            <a:r>
              <a:rPr lang="it-IT" sz="6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million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6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starving</a:t>
            </a:r>
            <a:r>
              <a:rPr lang="it-IT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6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</a:t>
            </a:r>
            <a:r>
              <a:rPr lang="it-IT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12% of world </a:t>
            </a:r>
            <a:r>
              <a:rPr lang="it-IT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population</a:t>
            </a:r>
            <a:endParaRPr lang="it-IT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05264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824" y="770398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>The </a:t>
            </a:r>
            <a:r>
              <a:rPr lang="it-IT" sz="3200" b="1" dirty="0" err="1" smtClean="0">
                <a:solidFill>
                  <a:schemeClr val="tx2"/>
                </a:solidFill>
              </a:rPr>
              <a:t>great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</a:rPr>
              <a:t>paradox</a:t>
            </a:r>
            <a:endParaRPr lang="it-IT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2962389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1" y="1528971"/>
            <a:ext cx="723900" cy="10287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67544" y="476672"/>
            <a:ext cx="78169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3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losses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3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waste</a:t>
            </a:r>
            <a:endParaRPr lang="it-IT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it-IT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2"/>
                </a:solidFill>
                <a:latin typeface="+mn-lt"/>
              </a:rPr>
            </a:br>
            <a:endParaRPr lang="it-IT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529317" y="1484784"/>
            <a:ext cx="3690755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Agricultural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production</a:t>
            </a:r>
          </a:p>
          <a:p>
            <a:r>
              <a:rPr lang="it-IT" sz="2000" dirty="0">
                <a:solidFill>
                  <a:schemeClr val="tx2"/>
                </a:solidFill>
              </a:rPr>
              <a:t>510 </a:t>
            </a:r>
            <a:r>
              <a:rPr lang="it-IT" sz="2000" dirty="0" err="1">
                <a:solidFill>
                  <a:schemeClr val="tx2"/>
                </a:solidFill>
              </a:rPr>
              <a:t>million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tonnes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wasted</a:t>
            </a:r>
            <a:r>
              <a:rPr lang="it-IT" sz="2000" dirty="0">
                <a:solidFill>
                  <a:schemeClr val="tx2"/>
                </a:solidFill>
              </a:rPr>
              <a:t> = 32</a:t>
            </a:r>
            <a:r>
              <a:rPr lang="it-IT" sz="2000" dirty="0" smtClean="0">
                <a:solidFill>
                  <a:schemeClr val="tx2"/>
                </a:solidFill>
              </a:rPr>
              <a:t>%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</a:rPr>
            </a:b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17" y="3356992"/>
            <a:ext cx="1143000" cy="8953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010" y="4418649"/>
            <a:ext cx="1181100" cy="762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01" y="5373216"/>
            <a:ext cx="542925" cy="6477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2450134"/>
            <a:ext cx="1419225" cy="60960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5364088" y="2368757"/>
            <a:ext cx="3690755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it-IT" sz="2000" dirty="0"/>
          </a:p>
          <a:p>
            <a:r>
              <a:rPr lang="it-IT" sz="2000" dirty="0"/>
              <a:t> </a:t>
            </a:r>
          </a:p>
          <a:p>
            <a:r>
              <a:rPr lang="it-IT" sz="2000" dirty="0">
                <a:solidFill>
                  <a:schemeClr val="tx2"/>
                </a:solidFill>
              </a:rPr>
              <a:t>Post-</a:t>
            </a:r>
            <a:r>
              <a:rPr lang="it-IT" sz="2000" dirty="0" err="1">
                <a:solidFill>
                  <a:schemeClr val="tx2"/>
                </a:solidFill>
              </a:rPr>
              <a:t>harvesting</a:t>
            </a:r>
            <a:r>
              <a:rPr lang="it-IT" sz="2000" dirty="0">
                <a:solidFill>
                  <a:schemeClr val="tx2"/>
                </a:solidFill>
              </a:rPr>
              <a:t> and </a:t>
            </a:r>
            <a:r>
              <a:rPr lang="it-IT" sz="2000" dirty="0" err="1">
                <a:solidFill>
                  <a:schemeClr val="tx2"/>
                </a:solidFill>
              </a:rPr>
              <a:t>storage</a:t>
            </a:r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 smtClean="0">
                <a:solidFill>
                  <a:schemeClr val="tx2"/>
                </a:solidFill>
              </a:rPr>
              <a:t>355 </a:t>
            </a:r>
            <a:r>
              <a:rPr lang="it-IT" sz="2000" dirty="0" err="1">
                <a:solidFill>
                  <a:schemeClr val="tx2"/>
                </a:solidFill>
              </a:rPr>
              <a:t>million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tonnes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wasted</a:t>
            </a:r>
            <a:r>
              <a:rPr lang="it-IT" sz="2000" dirty="0">
                <a:solidFill>
                  <a:schemeClr val="tx2"/>
                </a:solidFill>
              </a:rPr>
              <a:t> = </a:t>
            </a:r>
            <a:r>
              <a:rPr lang="it-IT" sz="2000" dirty="0" smtClean="0">
                <a:solidFill>
                  <a:schemeClr val="tx2"/>
                </a:solidFill>
              </a:rPr>
              <a:t>22%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</a:rPr>
            </a:b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123728" y="3284984"/>
            <a:ext cx="3690755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it-IT" sz="2000" dirty="0"/>
          </a:p>
          <a:p>
            <a:r>
              <a:rPr lang="it-IT" sz="2000" dirty="0">
                <a:solidFill>
                  <a:schemeClr val="tx2"/>
                </a:solidFill>
              </a:rPr>
              <a:t>Industrial processing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180 </a:t>
            </a:r>
            <a:r>
              <a:rPr lang="it-IT" sz="2000" dirty="0" err="1">
                <a:solidFill>
                  <a:schemeClr val="tx2"/>
                </a:solidFill>
              </a:rPr>
              <a:t>million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tonnes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wasted</a:t>
            </a:r>
            <a:r>
              <a:rPr lang="it-IT" sz="2000" dirty="0">
                <a:solidFill>
                  <a:schemeClr val="tx2"/>
                </a:solidFill>
              </a:rPr>
              <a:t> = </a:t>
            </a:r>
            <a:r>
              <a:rPr lang="it-IT" sz="2000" dirty="0" smtClean="0">
                <a:solidFill>
                  <a:schemeClr val="tx2"/>
                </a:solidFill>
              </a:rPr>
              <a:t>11%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</a:rPr>
            </a:b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5394257" y="4244463"/>
            <a:ext cx="3690755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/>
              <a:t> </a:t>
            </a:r>
            <a:endParaRPr lang="it-IT" sz="2000" dirty="0"/>
          </a:p>
          <a:p>
            <a:r>
              <a:rPr lang="it-IT" sz="2000" dirty="0">
                <a:solidFill>
                  <a:schemeClr val="tx2"/>
                </a:solidFill>
              </a:rPr>
              <a:t>Distribution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200 </a:t>
            </a:r>
            <a:r>
              <a:rPr lang="it-IT" sz="2000" dirty="0" err="1">
                <a:solidFill>
                  <a:schemeClr val="tx2"/>
                </a:solidFill>
              </a:rPr>
              <a:t>million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tonnes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wasted</a:t>
            </a:r>
            <a:r>
              <a:rPr lang="it-IT" sz="2000" dirty="0">
                <a:solidFill>
                  <a:schemeClr val="tx2"/>
                </a:solidFill>
              </a:rPr>
              <a:t> = </a:t>
            </a:r>
            <a:r>
              <a:rPr lang="it-IT" sz="2000" dirty="0" smtClean="0">
                <a:solidFill>
                  <a:schemeClr val="tx2"/>
                </a:solidFill>
              </a:rPr>
              <a:t>13%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</a:rPr>
            </a:b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625401" y="5373216"/>
            <a:ext cx="3944069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/>
          </a:p>
          <a:p>
            <a:r>
              <a:rPr lang="it-IT" sz="2000" dirty="0" err="1">
                <a:solidFill>
                  <a:schemeClr val="tx2"/>
                </a:solidFill>
              </a:rPr>
              <a:t>Household</a:t>
            </a:r>
            <a:r>
              <a:rPr lang="it-IT" sz="2000" dirty="0">
                <a:solidFill>
                  <a:schemeClr val="tx2"/>
                </a:solidFill>
              </a:rPr>
              <a:t> and </a:t>
            </a:r>
            <a:r>
              <a:rPr lang="it-IT" sz="2000" dirty="0" err="1">
                <a:solidFill>
                  <a:schemeClr val="tx2"/>
                </a:solidFill>
              </a:rPr>
              <a:t>restaurant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industries</a:t>
            </a:r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 smtClean="0">
                <a:solidFill>
                  <a:schemeClr val="tx2"/>
                </a:solidFill>
              </a:rPr>
              <a:t>345 </a:t>
            </a:r>
            <a:r>
              <a:rPr lang="it-IT" sz="2000" dirty="0" err="1">
                <a:solidFill>
                  <a:schemeClr val="tx2"/>
                </a:solidFill>
              </a:rPr>
              <a:t>million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tonnes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wasted</a:t>
            </a:r>
            <a:r>
              <a:rPr lang="it-IT" sz="2000" dirty="0">
                <a:solidFill>
                  <a:schemeClr val="tx2"/>
                </a:solidFill>
              </a:rPr>
              <a:t> = </a:t>
            </a:r>
            <a:r>
              <a:rPr lang="it-IT" sz="2000" dirty="0" smtClean="0">
                <a:solidFill>
                  <a:schemeClr val="tx2"/>
                </a:solidFill>
              </a:rPr>
              <a:t>22%</a:t>
            </a:r>
            <a: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000" dirty="0" smtClean="0">
                <a:solidFill>
                  <a:schemeClr val="tx2"/>
                </a:solidFill>
                <a:latin typeface="+mn-lt"/>
              </a:rPr>
            </a:b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020272" y="6339185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FAO, 2013</a:t>
            </a:r>
            <a:endParaRPr lang="it-IT" sz="11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69" y="6039020"/>
            <a:ext cx="169974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isultati immagini per cereali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555" y="908720"/>
            <a:ext cx="1443200" cy="12970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65" y="1891263"/>
            <a:ext cx="1818456" cy="99297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" y="3710671"/>
            <a:ext cx="2432443" cy="60540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6856" y="4844167"/>
            <a:ext cx="1619660" cy="8357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128" y="4898504"/>
            <a:ext cx="1618025" cy="1211957"/>
          </a:xfrm>
          <a:prstGeom prst="rect">
            <a:avLst/>
          </a:prstGeom>
        </p:spPr>
      </p:pic>
      <p:sp>
        <p:nvSpPr>
          <p:cNvPr id="14" name="AutoShape 4" descr="Risultati immagini per radici e tuberi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3024592"/>
            <a:ext cx="1802506" cy="90125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4073" y="1319664"/>
            <a:ext cx="1772469" cy="1190271"/>
          </a:xfrm>
          <a:prstGeom prst="rect">
            <a:avLst/>
          </a:prstGeom>
        </p:spPr>
      </p:pic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425846461"/>
              </p:ext>
            </p:extLst>
          </p:nvPr>
        </p:nvGraphicFramePr>
        <p:xfrm>
          <a:off x="1561372" y="14418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Rettangolo 20"/>
          <p:cNvSpPr/>
          <p:nvPr/>
        </p:nvSpPr>
        <p:spPr>
          <a:xfrm>
            <a:off x="7020272" y="6407750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FAO, 2013</a:t>
            </a:r>
            <a:endParaRPr lang="it-IT" sz="11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20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508</Words>
  <Application>Microsoft Office PowerPoint</Application>
  <PresentationFormat>Presentazione su schermo (4:3)</PresentationFormat>
  <Paragraphs>153</Paragraphs>
  <Slides>17</Slides>
  <Notes>16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Brandon Grotesque Black</vt:lpstr>
      <vt:lpstr>Calibri</vt:lpstr>
      <vt:lpstr>GillSans</vt:lpstr>
      <vt:lpstr>Tahoma</vt:lpstr>
      <vt:lpstr>Times New Roman</vt:lpstr>
      <vt:lpstr>ヒラギノ角ゴ ProN W3</vt:lpstr>
      <vt:lpstr>Tema di Office</vt:lpstr>
      <vt:lpstr>    THE BCFN YOUTH MANIFESTO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finanziaria: una sperimentazione didattica all’avanguardia in Lombardia</dc:title>
  <dc:creator>Rivelli Monica</dc:creator>
  <cp:lastModifiedBy>Rivelli Monica</cp:lastModifiedBy>
  <cp:revision>145</cp:revision>
  <cp:lastPrinted>2014-11-18T17:20:39Z</cp:lastPrinted>
  <dcterms:created xsi:type="dcterms:W3CDTF">2014-10-15T13:07:30Z</dcterms:created>
  <dcterms:modified xsi:type="dcterms:W3CDTF">2015-09-14T12:50:11Z</dcterms:modified>
</cp:coreProperties>
</file>