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384B5-3301-436B-8C32-74E3FD579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56C2F1-9758-4BFE-9253-29C90E66A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C3202F-30B7-4836-BE0A-58C1DD66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AD020-A79C-477C-BA10-6A9FC4ED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032D4E-186D-4939-9368-B4DD2FF7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3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41A13D-FCB7-4385-9E1D-361F21C6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650F5E-C229-44A9-B6D0-A4D8BC2D5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4338A4-C972-41F9-A97D-2CA3CAA8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4E356C-DB77-402B-8FA6-C6FD7E47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5B58F-9F33-4E10-8408-4107F1DF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0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F37437-41F4-42D5-89C0-E9ADF90C6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B24956-961E-47BB-B540-7E1C19D0B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882813-740E-4970-8866-1FBD1A91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C3228F-E570-471F-9169-8F021763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BCBF4A-5303-4A4D-9E81-89DB7D86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13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EF569-25CE-465A-894F-DF79D009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A9760A-0306-4748-9122-CBA9FC98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9A256A-2CEB-4780-91D2-38AAD717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B33F5-CC6F-43A0-AD7A-874C0210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954730-11D2-4A42-BFD8-3C4612EC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8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1AB84-4199-4890-BA3E-B019388D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12D3A2-5780-47AB-B82D-15918142F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EF900F-77E9-47BA-9223-FE034D91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81FF34-844E-4257-886F-33A1971A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8A73D-F3D7-4E14-A44C-6ED8D4D5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77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F5A19-465E-4BF1-B7B0-98B3BC3D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D8A622-1B90-4CA4-801D-4D76261F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5A6552-74E2-436A-A696-6EE370A87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16540D-A4E1-4FB5-B5FA-F4A4A926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2837C2-FB3A-4A0F-9FBD-96D48B07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5E4A6D-934B-4950-940C-7F880E65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0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AC648-8227-4E4C-8FD0-9306D629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7A49D3-4ED1-448C-AA27-4B92FE5C9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B1D8D4-529F-4728-9352-DF7E4D962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6D1E5F-87BA-44A9-A2AD-4FD4F167E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204CB9-E2CF-4D3B-84B1-F3905F32A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A17F089-ACBB-47C2-8EBA-D5807A14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EAAD40-E05B-4DF2-9679-55AA7C06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9D6338-C4C6-46F6-9F43-120C24C6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41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45676-726D-413E-A0CA-B706E4CE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4BCC03-A932-49D4-9C81-43208A23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322BC8-2443-4EF6-BE84-66283CE6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B05A61-0E55-4AD6-9E20-4C9C0EB9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26AFF07-6322-4F55-963E-8EB8A5DB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51868A-8781-4FBB-8B19-DF4EE368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35E62B-DE81-4527-B366-535ACB13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09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B7AFF-434C-4895-8220-95D3B68F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0479D4-FC4E-490C-8C15-FCB33653C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6F01C6-8516-4F9D-8D52-3C4EF24DD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7B48EC-AC98-4DFC-BA20-26AE937E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508F76-D8BB-4DD0-BE68-9E398C8A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042E74-B05A-4F63-8B20-ED47D8F8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0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586C2A-8762-4AB1-90BB-188AA620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27F0C7-332F-4862-A127-C47C299A2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653971-65A0-4332-918A-2B758B729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958E2D-7412-4760-87AF-3860FF74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D8474A-6E3F-4E4C-9FB3-3B5F116B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BF5135-AD2B-4A1D-9732-CCCADC9F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6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6FB1D82-6493-42A8-8A14-F8DF0FBD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EB3D00-D0C8-489E-9E4B-6FFB3AA02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FA343E-766D-4308-AC1F-A4B5DC911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D4AC-D1E0-4E15-BF09-029377C6BF51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B37280-6F91-4D82-8F66-0177C89B1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9FBD3F-55F5-4527-949B-5B509AE65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594B-74BC-4E68-A100-E00CDCFF6D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62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EC1C61-7BAF-41E6-9BB2-6A2BF44BC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89" b="2716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673E151-9805-498A-A785-9E0EF6A05A91}"/>
              </a:ext>
            </a:extLst>
          </p:cNvPr>
          <p:cNvSpPr txBox="1"/>
          <p:nvPr/>
        </p:nvSpPr>
        <p:spPr>
          <a:xfrm>
            <a:off x="133350" y="148708"/>
            <a:ext cx="1828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latin typeface="Calibri" panose="020F0502020204030204" pitchFamily="34" charset="0"/>
              </a:rPr>
              <a:t>Ospedale con zoo, parco e mensa per tutti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623ACE4-DB18-4C8B-B20B-56428D7A0B9B}"/>
              </a:ext>
            </a:extLst>
          </p:cNvPr>
          <p:cNvSpPr txBox="1"/>
          <p:nvPr/>
        </p:nvSpPr>
        <p:spPr>
          <a:xfrm>
            <a:off x="0" y="5934660"/>
            <a:ext cx="2581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B Scuola Primaria "Paolo Lioy" dell'Istituto Comprensivo Vicenza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49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D865AC-B6CE-47E1-B508-DC78273EF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14" b="2279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B551EE-DB72-42F0-8343-5BDA8E0B4428}"/>
              </a:ext>
            </a:extLst>
          </p:cNvPr>
          <p:cNvSpPr txBox="1"/>
          <p:nvPr/>
        </p:nvSpPr>
        <p:spPr>
          <a:xfrm>
            <a:off x="0" y="5934660"/>
            <a:ext cx="2581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B Scuola Primaria "Paolo Lioy" dell'Istituto Comprensivo Vicenza 2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93CACF-67F9-4E63-8839-A67AD91A43BB}"/>
              </a:ext>
            </a:extLst>
          </p:cNvPr>
          <p:cNvSpPr txBox="1"/>
          <p:nvPr/>
        </p:nvSpPr>
        <p:spPr>
          <a:xfrm>
            <a:off x="295877" y="139183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latin typeface="Calibri" panose="020F0502020204030204" pitchFamily="34" charset="0"/>
              </a:rPr>
              <a:t>Concerto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072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096DB86-F45A-4395-B97E-748D8090F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9" r="1524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2F78D4-A58F-413F-841B-2EC0968ADE9D}"/>
              </a:ext>
            </a:extLst>
          </p:cNvPr>
          <p:cNvSpPr txBox="1"/>
          <p:nvPr/>
        </p:nvSpPr>
        <p:spPr>
          <a:xfrm>
            <a:off x="0" y="5934660"/>
            <a:ext cx="2581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B Scuola Primaria "Paolo Lioy" dell'Istituto Comprensivo Vicenza 2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DBF045-9963-4DA3-90EB-8A90F9CF514F}"/>
              </a:ext>
            </a:extLst>
          </p:cNvPr>
          <p:cNvSpPr txBox="1"/>
          <p:nvPr/>
        </p:nvSpPr>
        <p:spPr>
          <a:xfrm>
            <a:off x="133350" y="148708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latin typeface="Calibri" panose="020F0502020204030204" pitchFamily="34" charset="0"/>
              </a:rPr>
              <a:t>Palestra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74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146783-6AF8-4D08-98C1-C795ADA76533}"/>
              </a:ext>
            </a:extLst>
          </p:cNvPr>
          <p:cNvSpPr txBox="1"/>
          <p:nvPr/>
        </p:nvSpPr>
        <p:spPr>
          <a:xfrm>
            <a:off x="1381124" y="382311"/>
            <a:ext cx="9096375" cy="564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Progetto per un mondo migliore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 ragazzi di 5^B abbiamo pensato e poi realizzato un progetto per creare una città dove tutti possano vivere felici.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Abbiamo, per prima cosa ripartito i compiti: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-realizzato un centro polifunzionale con orfanotrofio e ospedale;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-annesso, abbiamo realizzato un centro recupero animali e protezione per quelli in via di estinzione;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-Altri hanno realizzato un giardino per la salvaguardia di piante, fiori e animali marini;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 gruppo ha infine realizzato una mensa per tutte le persone bisognose.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Abbiamo pensato a questo progetto perché il nostro desiderio è che tutte le persone possano avere le stesse possibilità e possano accedere a tutti i servizi: ospedale, istruzione, famiglia. Insomma desideriamo che il principio d’ eguaglianza (art. 3 Costituzione) sia attuato in pieno. Il vero problema è che nella nostra società si è troppo individualisti e si dà più importanza alle cose materiali e mano ai veri valori che aiutano a stare bene: solidarietà, rispetto, cura per sé e cura per gli altri perché siamo tutti concatenati e interdipendenti.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Dagli alunni e alunne della classe 5 B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14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253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Rivelli Monica</dc:creator>
  <cp:lastModifiedBy>Rivelli Monica</cp:lastModifiedBy>
  <cp:revision>2</cp:revision>
  <dcterms:created xsi:type="dcterms:W3CDTF">2021-05-10T15:25:15Z</dcterms:created>
  <dcterms:modified xsi:type="dcterms:W3CDTF">2021-05-12T05:42:48Z</dcterms:modified>
</cp:coreProperties>
</file>