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d1370bf25e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d1370bf25e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d1370bf25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d1370bf25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d1370bf25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d1370bf25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d1370bf25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d1370bf25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d83b140a3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d83b140a3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445025"/>
            <a:ext cx="8520600" cy="89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it" sz="4720">
                <a:solidFill>
                  <a:srgbClr val="FF0000"/>
                </a:solidFill>
              </a:rPr>
              <a:t>EDUCAZIONE FINANZIARIA:</a:t>
            </a:r>
            <a:endParaRPr b="1" sz="472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472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472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it" sz="4720">
                <a:solidFill>
                  <a:srgbClr val="FF0000"/>
                </a:solidFill>
              </a:rPr>
              <a:t>         </a:t>
            </a:r>
            <a:endParaRPr b="1" sz="472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it" sz="4720">
                <a:solidFill>
                  <a:srgbClr val="FF0000"/>
                </a:solidFill>
              </a:rPr>
              <a:t>         </a:t>
            </a:r>
            <a:r>
              <a:rPr b="1" lang="it" sz="5020">
                <a:solidFill>
                  <a:srgbClr val="FF0000"/>
                </a:solidFill>
              </a:rPr>
              <a:t>LA PAGHETTA</a:t>
            </a:r>
            <a:endParaRPr b="1" sz="5020">
              <a:solidFill>
                <a:srgbClr val="FF0000"/>
              </a:solidFill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0475" y="1381575"/>
            <a:ext cx="2954625" cy="20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2062088" y="4218550"/>
            <a:ext cx="4331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600"/>
              <a:t>Lavoro svolto da: Linda, Barbara e Marco</a:t>
            </a:r>
            <a:endParaRPr b="1" sz="1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it" sz="2320">
                <a:solidFill>
                  <a:srgbClr val="FF0000"/>
                </a:solidFill>
              </a:rPr>
              <a:t>CHE COSA E’ LA PAGHETTA?</a:t>
            </a:r>
            <a:endParaRPr b="1" sz="2320">
              <a:solidFill>
                <a:srgbClr val="FF0000"/>
              </a:solidFill>
            </a:endParaRPr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34100"/>
            <a:ext cx="3860100" cy="35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solidFill>
                  <a:srgbClr val="4A86E8"/>
                </a:solidFill>
                <a:highlight>
                  <a:srgbClr val="FFFFFF"/>
                </a:highlight>
              </a:rPr>
              <a:t>La paghetta è una piccola somma di denaro attribuita periodicamente dai genitori ai figli (nella maggior parte dei casi sono adolescenti), in cambio di un favore..</a:t>
            </a:r>
            <a:endParaRPr sz="1700">
              <a:solidFill>
                <a:srgbClr val="4A86E8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1700">
                <a:solidFill>
                  <a:srgbClr val="4A86E8"/>
                </a:solidFill>
                <a:highlight>
                  <a:srgbClr val="FFFFFF"/>
                </a:highlight>
              </a:rPr>
              <a:t>Le quote della paghetta sono soggettive e il suo </a:t>
            </a:r>
            <a:r>
              <a:rPr lang="it" sz="1700">
                <a:solidFill>
                  <a:srgbClr val="4A86E8"/>
                </a:solidFill>
                <a:highlight>
                  <a:srgbClr val="FFFFFF"/>
                </a:highlight>
              </a:rPr>
              <a:t>scopo principale è aiutare i bambini ad imparare a gestire il denaro quando sono ancora piccoli e quando possono ancora essere guidati. </a:t>
            </a:r>
            <a:r>
              <a:rPr lang="it" sz="1700">
                <a:solidFill>
                  <a:srgbClr val="4A86E8"/>
                </a:solidFill>
                <a:highlight>
                  <a:srgbClr val="FFFFFF"/>
                </a:highlight>
              </a:rPr>
              <a:t>  </a:t>
            </a:r>
            <a:endParaRPr sz="1700">
              <a:solidFill>
                <a:srgbClr val="4A86E8"/>
              </a:solidFill>
              <a:highlight>
                <a:srgbClr val="FFFFFF"/>
              </a:highlight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386900"/>
            <a:ext cx="4025000" cy="245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120550" y="180825"/>
            <a:ext cx="8711700" cy="83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FF0000"/>
                </a:solidFill>
              </a:rPr>
              <a:t>COSA FARE PER AVERE LA PAGHETTA?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120550" y="878050"/>
            <a:ext cx="8711700" cy="376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4A86E8"/>
                </a:solidFill>
              </a:rPr>
              <a:t>Ci sono molti modi per avere la paghetta:</a:t>
            </a:r>
            <a:endParaRPr>
              <a:solidFill>
                <a:srgbClr val="4A86E8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it">
                <a:solidFill>
                  <a:srgbClr val="4A86E8"/>
                </a:solidFill>
              </a:rPr>
              <a:t>-</a:t>
            </a:r>
            <a:r>
              <a:rPr lang="it">
                <a:solidFill>
                  <a:srgbClr val="4A86E8"/>
                </a:solidFill>
                <a:highlight>
                  <a:srgbClr val="FFFFFF"/>
                </a:highlight>
              </a:rPr>
              <a:t>Guadagnare lavorando per i tuoi genitori: portare fuori la spazzatura, fare il bagno ai cani, portare gli animali a passeggio,...                                                                 -Offriti di portare a termine compiti specifici: sistemare lo scantinato, ordinare gli        attrezzi in garage, riordinare la dispensa,...                                                          -Vendi gli oggetti che non ti servono più </a:t>
            </a:r>
            <a:endParaRPr>
              <a:solidFill>
                <a:srgbClr val="4A86E8"/>
              </a:solidFill>
              <a:highlight>
                <a:srgbClr val="FFFFFF"/>
              </a:highlight>
            </a:endParaRPr>
          </a:p>
        </p:txBody>
      </p:sp>
      <p:pic>
        <p:nvPicPr>
          <p:cNvPr descr="Perché la paghetta fissa aiuta il bimbo a crescere - Famiglia Cristiana"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1900" y="2445504"/>
            <a:ext cx="3722875" cy="26130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120550" y="703225"/>
            <a:ext cx="5458200" cy="4289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846"/>
              <a:buFont typeface="Arial"/>
              <a:buNone/>
            </a:pPr>
            <a:r>
              <a:rPr lang="it" sz="3250">
                <a:solidFill>
                  <a:srgbClr val="4A86E8"/>
                </a:solidFill>
              </a:rPr>
              <a:t>E’ importante gestire e saper gestire la paghetta dei propri figli, ecco alcuni consigli utili per farlo.</a:t>
            </a:r>
            <a:endParaRPr sz="3250">
              <a:solidFill>
                <a:srgbClr val="4A86E8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1630"/>
              <a:buFont typeface="Arial"/>
              <a:buNone/>
            </a:pPr>
            <a:r>
              <a:rPr lang="it" sz="2642">
                <a:solidFill>
                  <a:srgbClr val="4A86E8"/>
                </a:solidFill>
              </a:rPr>
              <a:t>1.L’importo di denaro si può considerare in base all’età dei figli, infatti è consigliabile istituire questo programma verso gli 8/9 anni, così che possa imparare a gestirla con responsabilità.</a:t>
            </a:r>
            <a:endParaRPr sz="2642">
              <a:solidFill>
                <a:srgbClr val="4A86E8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1630"/>
              <a:buFont typeface="Arial"/>
              <a:buNone/>
            </a:pPr>
            <a:r>
              <a:rPr lang="it" sz="2642">
                <a:solidFill>
                  <a:srgbClr val="4A86E8"/>
                </a:solidFill>
              </a:rPr>
              <a:t>2.L’importo deve essere giusto, equilibrato e regolare, e solitamente si parla di un Tot. di denaro al mese.</a:t>
            </a:r>
            <a:endParaRPr sz="2642">
              <a:solidFill>
                <a:srgbClr val="4A86E8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2642">
                <a:solidFill>
                  <a:srgbClr val="4A86E8"/>
                </a:solidFill>
              </a:rPr>
              <a:t>3.E’ consigliabile stabilire un momento della giornata/settimana in cui il figlio pagato può esporre le proprie scelte e, aiutato dai genitori, vedere se sono per delle giuste cause.</a:t>
            </a:r>
            <a:endParaRPr sz="2642">
              <a:solidFill>
                <a:srgbClr val="4A86E8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2642">
                <a:solidFill>
                  <a:srgbClr val="4A86E8"/>
                </a:solidFill>
              </a:rPr>
              <a:t>4.E’ sconsigliato dare anticipi inaspettati se il figlio spende i suoi soldi senza pensarci e velocemente, questo in modo che possa imparare a gestire il denaro e a riflettere sulle sue scelte.</a:t>
            </a:r>
            <a:endParaRPr sz="2642">
              <a:solidFill>
                <a:srgbClr val="4A86E8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41630"/>
              <a:buFont typeface="Arial"/>
              <a:buNone/>
            </a:pPr>
            <a:r>
              <a:rPr lang="it" sz="2642">
                <a:solidFill>
                  <a:srgbClr val="4A86E8"/>
                </a:solidFill>
              </a:rPr>
              <a:t>5.Stabilire regole, e se non vanno rispettate si può ricorrere ad una diminuzione della somma.</a:t>
            </a:r>
            <a:endParaRPr sz="2642">
              <a:solidFill>
                <a:srgbClr val="4A86E8"/>
              </a:solidFill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120550" y="160600"/>
            <a:ext cx="80769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2800">
                <a:solidFill>
                  <a:srgbClr val="FF0000"/>
                </a:solidFill>
              </a:rPr>
              <a:t>COME GESTIRE LA PAGHETTA?</a:t>
            </a:r>
            <a:endParaRPr b="1"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8750" y="1526951"/>
            <a:ext cx="3412950" cy="19197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a dei soldi 2833372"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5950" y="250125"/>
            <a:ext cx="512350" cy="51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