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13b657a0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13b657a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13b657a0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d13b657a0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13b657a0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13b657a0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8943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highlight>
                  <a:srgbClr val="FFFFFF"/>
                </a:highlight>
              </a:rPr>
              <a:t>IL CAPITALE UMANO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01600" y="31737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highlight>
                  <a:srgbClr val="FFFFFF"/>
                </a:highlight>
              </a:rPr>
              <a:t>conoscenze, abilità e competenze</a:t>
            </a:r>
            <a:endParaRPr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CONOSCENZE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 sz="2100">
                <a:solidFill>
                  <a:srgbClr val="000000"/>
                </a:solidFill>
              </a:rPr>
              <a:t>Le conoscenze sono le cose che tu sai teoricamente ma che magari non sai applicarle come io ad esempio conosco alcune funzioni del computer ma non so metterle in pratica</a:t>
            </a:r>
            <a:endParaRPr sz="2100">
              <a:solidFill>
                <a:srgbClr val="000000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050" y="3407775"/>
            <a:ext cx="4161924" cy="15780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48675" y="3007575"/>
            <a:ext cx="263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 conoscenza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7543" y="3136080"/>
            <a:ext cx="2630699" cy="1745244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6570075" y="2656825"/>
            <a:ext cx="202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 pratica</a:t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3913250" y="2905500"/>
            <a:ext cx="2264100" cy="1204200"/>
          </a:xfrm>
          <a:prstGeom prst="bentArrow">
            <a:avLst>
              <a:gd fmla="val 25000" name="adj1"/>
              <a:gd fmla="val 25000" name="adj2"/>
              <a:gd fmla="val 39119" name="adj3"/>
              <a:gd fmla="val 43750" name="adj4"/>
            </a:avLst>
          </a:prstGeom>
          <a:solidFill>
            <a:srgbClr val="00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4083400" y="2391975"/>
            <a:ext cx="1623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non è la stessa cosa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82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omic Sans MS"/>
                <a:ea typeface="Comic Sans MS"/>
                <a:cs typeface="Comic Sans MS"/>
                <a:sym typeface="Comic Sans MS"/>
              </a:rPr>
              <a:t>ABILITÀ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L’abilità è la capacità di riuscire a svolgere determinate azioni senza problemi.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si caratterizza per la sua natura pratica, a differenza delle conoscenze.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ad esempio una persona abile a lavorare il legno, vuol dire sa mettere in pratica le sue capacità nel lavorare il legno.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b="28031" l="0" r="0" t="0"/>
          <a:stretch/>
        </p:blipFill>
        <p:spPr>
          <a:xfrm>
            <a:off x="700025" y="3131200"/>
            <a:ext cx="7620000" cy="159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omic Sans MS"/>
                <a:ea typeface="Comic Sans MS"/>
                <a:cs typeface="Comic Sans MS"/>
                <a:sym typeface="Comic Sans MS"/>
              </a:rPr>
              <a:t>COMPETENZE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 sz="2100">
                <a:solidFill>
                  <a:srgbClr val="202124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La competenza è la piena capacità di orientarsi in un determinato campo e </a:t>
            </a:r>
            <a:r>
              <a:rPr lang="it" sz="2200">
                <a:solidFill>
                  <a:srgbClr val="202124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comprovata capacità di utilizzare conoscenze, abilità e capacità in situazioni di lavoro o di studio e nello sviluppo professionale e personale.</a:t>
            </a:r>
            <a:endParaRPr sz="31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5820" y="2571750"/>
            <a:ext cx="4733254" cy="215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