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22" Type="http://schemas.openxmlformats.org/officeDocument/2006/relationships/font" Target="fonts/Comfortaa-bold.fntdata"/><Relationship Id="rId10" Type="http://schemas.openxmlformats.org/officeDocument/2006/relationships/slide" Target="slides/slide5.xml"/><Relationship Id="rId21" Type="http://schemas.openxmlformats.org/officeDocument/2006/relationships/font" Target="fonts/Comfortaa-regular.fntdata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399f51c8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399f51c8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399f51c8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399f51c8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399f51c8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399f51c8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399f51c8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399f51c8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8edc230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8edc230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399f51c87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399f51c87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200">
                <a:latin typeface="Comfortaa"/>
                <a:ea typeface="Comfortaa"/>
                <a:cs typeface="Comfortaa"/>
                <a:sym typeface="Comfortaa"/>
              </a:rPr>
              <a:t>Gestione della paghetta</a:t>
            </a:r>
            <a:endParaRPr sz="4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6076525" y="447640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latin typeface="Comfortaa"/>
                <a:ea typeface="Comfortaa"/>
                <a:cs typeface="Comfortaa"/>
                <a:sym typeface="Comfortaa"/>
              </a:rPr>
              <a:t>Letizia- Enrico-Samuele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187200" y="2433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latin typeface="Comfortaa"/>
                <a:ea typeface="Comfortaa"/>
                <a:cs typeface="Comfortaa"/>
                <a:sym typeface="Comfortaa"/>
              </a:rPr>
              <a:t>LE VARIE OPPORTUNITÀ PER GESTIRE LA PAGHETTA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25803" l="0" r="83415" t="4325"/>
          <a:stretch/>
        </p:blipFill>
        <p:spPr>
          <a:xfrm>
            <a:off x="5907850" y="1733025"/>
            <a:ext cx="1692100" cy="33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0" l="7341" r="11896" t="0"/>
          <a:stretch/>
        </p:blipFill>
        <p:spPr>
          <a:xfrm>
            <a:off x="3349850" y="1850925"/>
            <a:ext cx="1985200" cy="15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5">
            <a:alphaModFix/>
          </a:blip>
          <a:srcRect b="0" l="5370" r="11489" t="0"/>
          <a:stretch/>
        </p:blipFill>
        <p:spPr>
          <a:xfrm>
            <a:off x="1021200" y="1758988"/>
            <a:ext cx="1595400" cy="32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/>
        </p:nvSpPr>
        <p:spPr>
          <a:xfrm>
            <a:off x="1293400" y="1333500"/>
            <a:ext cx="1042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Harry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3840075" y="3649575"/>
            <a:ext cx="121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Frank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6047100" y="1307838"/>
            <a:ext cx="141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Leonard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/>
        </p:nvSpPr>
        <p:spPr>
          <a:xfrm>
            <a:off x="1303425" y="1116850"/>
            <a:ext cx="191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HARRY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5867125" y="1116850"/>
            <a:ext cx="219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LEONARD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0" y="168900"/>
            <a:ext cx="8893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INTERVISTATORE (FRANK)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Ciao ragazzi,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it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econdo voi è più saggio spendere i soldi appena ricevuti o tenerli in custodia nel salvadanaio per qualcosa che vi potrà piacere in futuro ?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307213" y="1648188"/>
            <a:ext cx="3709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Ciao Frank, sai ieri ho avuto la paghetta e ho sentito dire che oggi uscirà la mia espansione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pokémon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preferita.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Oggi assieme a mia nonna andrò in edicola e spenderò tutta la paghetta per le carte.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Mia nonna mi ripete di non s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penderla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tutta perchè mi potrebbe essermi utile in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futuro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ad esempio andarmi a prendere il gelato assieme ai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miei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amici ma non le do mai ascolto.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4622125" y="1648200"/>
            <a:ext cx="4311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Ciao Frank ieri i miei mi hanno dato la paghetta,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credo che sia più saggio tenere da parte i soldi, per comprare qualcosa di più bello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costoso. Ho saputo che la prossima settimana esce in edicola una serie di 3 fumetti dei supereroi. Con una paghetta riesco a comprare un fumetto, così se sommo quella di oggi a quella della scorsa settimana e la paghetta della prossima settimana riuscirò a comprarli tutti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tre.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449" y="3622282"/>
            <a:ext cx="2497549" cy="14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775" y="3719350"/>
            <a:ext cx="2314677" cy="13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/>
        </p:nvSpPr>
        <p:spPr>
          <a:xfrm>
            <a:off x="1044300" y="253575"/>
            <a:ext cx="647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FRANK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Quali lavori </a:t>
            </a:r>
            <a:r>
              <a:rPr lang="it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fate</a:t>
            </a:r>
            <a:r>
              <a:rPr lang="it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per </a:t>
            </a:r>
            <a:r>
              <a:rPr lang="it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guadagnarvi</a:t>
            </a:r>
            <a:r>
              <a:rPr lang="it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la paghetta ?</a:t>
            </a:r>
            <a:endParaRPr sz="1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1376975" y="1369125"/>
            <a:ext cx="153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HARRY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5505725" y="1329400"/>
            <a:ext cx="217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LEONARD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261625" y="2017650"/>
            <a:ext cx="3726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Io metto in ordine sempre la mia stanza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 a volte, quando non ho gli allenamenti fino a tardi, apparecchio e sparecchio la tavola.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 domenica aiuto la mamma a spolverare e il nonno con l’orto.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4581050" y="2072675"/>
            <a:ext cx="414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Frank, io aiuto mio nonno con l’orto poi porto fuori il cane con la mamma, e dopo  aiuto mia nonna a cucinare. Ah 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metto sempre in ordine la mia stanza</a:t>
            </a:r>
            <a:endParaRPr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7" name="Google Shape;1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888" y="3151025"/>
            <a:ext cx="2530837" cy="18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075" y="3254350"/>
            <a:ext cx="2405390" cy="18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1188275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Frank : Grazie per esserci stati buon </a:t>
            </a:r>
            <a:r>
              <a:rPr lang="it"/>
              <a:t>weekend ragazzi!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973100" y="1307850"/>
            <a:ext cx="160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HARRY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5386650" y="1378238"/>
            <a:ext cx="216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LEONARD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5044200" y="2024750"/>
            <a:ext cx="265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Grazie a te, ciao!</a:t>
            </a:r>
            <a:endParaRPr sz="1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410575" y="1954350"/>
            <a:ext cx="265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Grazie per averci invitato, alla prossima Frank!</a:t>
            </a:r>
            <a:endParaRPr sz="1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37" y="2820000"/>
            <a:ext cx="2088575" cy="20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650" y="2628100"/>
            <a:ext cx="2280475" cy="22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type="ctrTitle"/>
          </p:nvPr>
        </p:nvSpPr>
        <p:spPr>
          <a:xfrm>
            <a:off x="3515075" y="605300"/>
            <a:ext cx="5017500" cy="18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Perché</a:t>
            </a:r>
            <a:r>
              <a:rPr lang="it"/>
              <a:t> abbiamo scelto questo argomento?</a:t>
            </a:r>
            <a:endParaRPr/>
          </a:p>
        </p:txBody>
      </p:sp>
      <p:sp>
        <p:nvSpPr>
          <p:cNvPr id="185" name="Google Shape;185;p18"/>
          <p:cNvSpPr txBox="1"/>
          <p:nvPr>
            <p:ph idx="1" type="subTitle"/>
          </p:nvPr>
        </p:nvSpPr>
        <p:spPr>
          <a:xfrm>
            <a:off x="674700" y="2839825"/>
            <a:ext cx="7794600" cy="19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latin typeface="Comfortaa"/>
                <a:ea typeface="Comfortaa"/>
                <a:cs typeface="Comfortaa"/>
                <a:sym typeface="Comfortaa"/>
              </a:rPr>
              <a:t>Abbiamo scelto questo argomento </a:t>
            </a:r>
            <a:r>
              <a:rPr lang="it" sz="2100">
                <a:latin typeface="Comfortaa"/>
                <a:ea typeface="Comfortaa"/>
                <a:cs typeface="Comfortaa"/>
                <a:sym typeface="Comfortaa"/>
              </a:rPr>
              <a:t>perché</a:t>
            </a:r>
            <a:r>
              <a:rPr lang="it" sz="2100">
                <a:latin typeface="Comfortaa"/>
                <a:ea typeface="Comfortaa"/>
                <a:cs typeface="Comfortaa"/>
                <a:sym typeface="Comfortaa"/>
              </a:rPr>
              <a:t> ci sembrava il più adatto alla nostra età; di solito verso questo periodo i ragazzi cominciano a chiedere dei soldi ai genitori </a:t>
            </a:r>
            <a:r>
              <a:rPr lang="it" sz="2100">
                <a:latin typeface="Comfortaa"/>
                <a:ea typeface="Comfortaa"/>
                <a:cs typeface="Comfortaa"/>
                <a:sym typeface="Comfortaa"/>
              </a:rPr>
              <a:t>e  la paghetta serve a questo.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latin typeface="Comfortaa"/>
                <a:ea typeface="Comfortaa"/>
                <a:cs typeface="Comfortaa"/>
                <a:sym typeface="Comfortaa"/>
              </a:rPr>
              <a:t>Poi anche perché era l’argomento che piaceva a tutti e su cui eravamo d’accordo.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